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1" r:id="rId2"/>
    <p:sldId id="294" r:id="rId3"/>
    <p:sldId id="300" r:id="rId4"/>
    <p:sldId id="314" r:id="rId5"/>
    <p:sldId id="315" r:id="rId6"/>
    <p:sldId id="316" r:id="rId7"/>
    <p:sldId id="295" r:id="rId8"/>
    <p:sldId id="296" r:id="rId9"/>
    <p:sldId id="297" r:id="rId10"/>
    <p:sldId id="317" r:id="rId11"/>
    <p:sldId id="298" r:id="rId12"/>
    <p:sldId id="318" r:id="rId13"/>
    <p:sldId id="299" r:id="rId14"/>
    <p:sldId id="305" r:id="rId15"/>
    <p:sldId id="306" r:id="rId16"/>
    <p:sldId id="322" r:id="rId17"/>
    <p:sldId id="307" r:id="rId18"/>
    <p:sldId id="326" r:id="rId19"/>
    <p:sldId id="319" r:id="rId20"/>
    <p:sldId id="311" r:id="rId21"/>
    <p:sldId id="310" r:id="rId22"/>
    <p:sldId id="309" r:id="rId23"/>
    <p:sldId id="324" r:id="rId24"/>
    <p:sldId id="292" r:id="rId25"/>
    <p:sldId id="280" r:id="rId26"/>
    <p:sldId id="327" r:id="rId27"/>
    <p:sldId id="323" r:id="rId28"/>
    <p:sldId id="325" r:id="rId29"/>
    <p:sldId id="313" r:id="rId30"/>
    <p:sldId id="32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07" autoAdjust="0"/>
  </p:normalViewPr>
  <p:slideViewPr>
    <p:cSldViewPr>
      <p:cViewPr varScale="1">
        <p:scale>
          <a:sx n="118" d="100"/>
          <a:sy n="11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78A37-387F-4A51-A9FA-E022FD977C8F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E7CF-F105-44A5-B08F-1DC96DC401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7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EE7CF-F105-44A5-B08F-1DC96DC4016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EE7CF-F105-44A5-B08F-1DC96DC4016F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John 1.1-2              </a:t>
            </a:r>
            <a:r>
              <a:rPr lang="zh-CN" altLang="en-US" sz="2400" dirty="0" smtClean="0"/>
              <a:t>约翰福音 </a:t>
            </a:r>
            <a:r>
              <a:rPr lang="en-US" altLang="zh-CN" sz="2400" dirty="0" smtClean="0"/>
              <a:t>1.1-2</a:t>
            </a:r>
            <a:endParaRPr lang="en-GB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aseline="30000" dirty="0" smtClean="0"/>
              <a:t>1a   </a:t>
            </a:r>
            <a:r>
              <a:rPr lang="en-GB" dirty="0" smtClean="0"/>
              <a:t>In </a:t>
            </a:r>
            <a:r>
              <a:rPr lang="en-GB" dirty="0"/>
              <a:t>the beginning was the Word, </a:t>
            </a:r>
            <a:endParaRPr lang="en-GB" dirty="0" smtClean="0"/>
          </a:p>
          <a:p>
            <a:pPr>
              <a:buNone/>
            </a:pPr>
            <a:r>
              <a:rPr lang="en-GB" baseline="30000" dirty="0" smtClean="0"/>
              <a:t>1b   </a:t>
            </a:r>
            <a:r>
              <a:rPr lang="en-GB" dirty="0" smtClean="0">
                <a:solidFill>
                  <a:srgbClr val="FF0000"/>
                </a:solidFill>
              </a:rPr>
              <a:t>and </a:t>
            </a:r>
            <a:r>
              <a:rPr lang="en-GB" dirty="0">
                <a:solidFill>
                  <a:srgbClr val="FF0000"/>
                </a:solidFill>
              </a:rPr>
              <a:t>the Word </a:t>
            </a:r>
            <a:r>
              <a:rPr lang="en-GB" dirty="0" smtClean="0">
                <a:solidFill>
                  <a:srgbClr val="FF0000"/>
                </a:solidFill>
              </a:rPr>
              <a:t>referred to </a:t>
            </a:r>
            <a:r>
              <a:rPr lang="en-GB" dirty="0">
                <a:solidFill>
                  <a:srgbClr val="FF0000"/>
                </a:solidFill>
              </a:rPr>
              <a:t>God, 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aseline="30000" dirty="0" smtClean="0"/>
              <a:t>1c   </a:t>
            </a:r>
            <a:r>
              <a:rPr lang="en-GB" dirty="0" smtClean="0">
                <a:solidFill>
                  <a:srgbClr val="FF0000"/>
                </a:solidFill>
              </a:rPr>
              <a:t>and God was the Word. </a:t>
            </a:r>
          </a:p>
          <a:p>
            <a:pPr>
              <a:buNone/>
            </a:pPr>
            <a:r>
              <a:rPr lang="en-GB" baseline="30000" dirty="0" smtClean="0"/>
              <a:t>2</a:t>
            </a:r>
            <a:r>
              <a:rPr lang="en-GB" dirty="0" smtClean="0"/>
              <a:t>   In the beginning the Word referred to God.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1a</a:t>
            </a:r>
            <a:r>
              <a:rPr lang="en-GB" altLang="zh-TW" sz="2600" dirty="0" smtClean="0"/>
              <a:t>  </a:t>
            </a:r>
            <a:r>
              <a:rPr lang="zh-TW" altLang="en-US" dirty="0" smtClean="0"/>
              <a:t>太初有道，</a:t>
            </a:r>
            <a:endParaRPr lang="en-GB" altLang="zh-TW" sz="2600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1b</a:t>
            </a:r>
            <a:r>
              <a:rPr lang="en-GB" altLang="zh-TW" sz="2600" dirty="0" smtClean="0"/>
              <a:t>   </a:t>
            </a:r>
            <a:r>
              <a:rPr lang="zh-TW" altLang="en-US" b="1" dirty="0" smtClean="0">
                <a:solidFill>
                  <a:srgbClr val="FF0000"/>
                </a:solidFill>
              </a:rPr>
              <a:t>道</a:t>
            </a:r>
            <a:r>
              <a:rPr lang="zh-CN" altLang="en-US" b="1" dirty="0" smtClean="0">
                <a:solidFill>
                  <a:srgbClr val="FF0000"/>
                </a:solidFill>
              </a:rPr>
              <a:t>是指</a:t>
            </a:r>
            <a:r>
              <a:rPr lang="zh-TW" altLang="en-US" b="1" dirty="0" smtClean="0">
                <a:solidFill>
                  <a:srgbClr val="FF0000"/>
                </a:solidFill>
              </a:rPr>
              <a:t>神，</a:t>
            </a:r>
            <a:endParaRPr lang="en-US" altLang="zh-TW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1c     </a:t>
            </a:r>
            <a:r>
              <a:rPr lang="zh-TW" altLang="en-US" b="1" dirty="0" smtClean="0">
                <a:solidFill>
                  <a:srgbClr val="FF0000"/>
                </a:solidFill>
              </a:rPr>
              <a:t>神就是道。</a:t>
            </a:r>
            <a:endParaRPr lang="en-US" altLang="zh-TW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2       </a:t>
            </a:r>
            <a:r>
              <a:rPr lang="zh-TW" altLang="en-US" dirty="0" smtClean="0"/>
              <a:t>這道太初是</a:t>
            </a:r>
            <a:r>
              <a:rPr lang="zh-CN" altLang="en-US" dirty="0" smtClean="0"/>
              <a:t>指</a:t>
            </a:r>
            <a:r>
              <a:rPr lang="zh-TW" altLang="en-US" dirty="0" smtClean="0"/>
              <a:t>神。</a:t>
            </a:r>
            <a:endParaRPr lang="en-US" altLang="zh-TW" sz="2600" dirty="0" smtClean="0"/>
          </a:p>
          <a:p>
            <a:pPr>
              <a:buNone/>
            </a:pPr>
            <a:endParaRPr lang="en-GB" sz="2600" dirty="0" smtClean="0"/>
          </a:p>
          <a:p>
            <a:endParaRPr lang="en-GB" sz="2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8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>If a translation makes sense, it’s right. </a:t>
            </a:r>
            <a:br>
              <a:rPr lang="en-US" sz="3600" dirty="0" smtClean="0"/>
            </a:br>
            <a:r>
              <a:rPr lang="en-US" sz="3600" dirty="0" smtClean="0"/>
              <a:t>If it doesn’t make sense, it’s wrong.</a:t>
            </a:r>
            <a:endParaRPr lang="en-GB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chemeClr val="tx1"/>
                </a:solidFill>
              </a:rPr>
              <a:t>翻译解得通的就对</a:t>
            </a:r>
            <a:r>
              <a:rPr lang="en-US" altLang="zh-CN" sz="4000" dirty="0" smtClean="0">
                <a:solidFill>
                  <a:schemeClr val="tx1"/>
                </a:solidFill>
              </a:rPr>
              <a:t>.</a:t>
            </a:r>
            <a:endParaRPr lang="en-GB" sz="4000" dirty="0" smtClean="0">
              <a:solidFill>
                <a:schemeClr val="tx1"/>
              </a:solidFill>
            </a:endParaRPr>
          </a:p>
          <a:p>
            <a:r>
              <a:rPr lang="zh-CN" altLang="en-US" sz="4000" dirty="0" smtClean="0">
                <a:solidFill>
                  <a:schemeClr val="tx1"/>
                </a:solidFill>
              </a:rPr>
              <a:t>不</a:t>
            </a:r>
            <a:r>
              <a:rPr lang="zh-CN" altLang="en-US" sz="4000" smtClean="0">
                <a:solidFill>
                  <a:schemeClr val="tx1"/>
                </a:solidFill>
              </a:rPr>
              <a:t>合理解</a:t>
            </a:r>
            <a:r>
              <a:rPr lang="zh-CN" altLang="en-US" sz="4000" dirty="0" smtClean="0">
                <a:solidFill>
                  <a:schemeClr val="tx1"/>
                </a:solidFill>
              </a:rPr>
              <a:t>不通的就错</a:t>
            </a:r>
            <a:r>
              <a:rPr lang="en-US" altLang="zh-CN" sz="40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John 1.1                             </a:t>
            </a:r>
            <a:r>
              <a:rPr lang="zh-CN" altLang="en-US" sz="2400" dirty="0" smtClean="0"/>
              <a:t>约翰福音 </a:t>
            </a:r>
            <a:r>
              <a:rPr lang="en-US" altLang="zh-CN" sz="2400" dirty="0" smtClean="0"/>
              <a:t>1.1</a:t>
            </a:r>
            <a:endParaRPr lang="en-GB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200" baseline="30000" dirty="0" smtClean="0"/>
              <a:t>1a   </a:t>
            </a:r>
            <a:r>
              <a:rPr lang="en-GB" sz="3200" dirty="0" smtClean="0"/>
              <a:t>In </a:t>
            </a:r>
            <a:r>
              <a:rPr lang="en-GB" sz="3200" dirty="0"/>
              <a:t>the beginning was the </a:t>
            </a:r>
            <a:r>
              <a:rPr lang="en-GB" sz="3200" dirty="0" smtClean="0"/>
              <a:t>Word (God), </a:t>
            </a:r>
          </a:p>
          <a:p>
            <a:pPr>
              <a:buNone/>
            </a:pPr>
            <a:r>
              <a:rPr lang="en-GB" sz="3200" baseline="30000" dirty="0" smtClean="0"/>
              <a:t>1b   </a:t>
            </a:r>
            <a:r>
              <a:rPr lang="en-GB" sz="3200" dirty="0" smtClean="0"/>
              <a:t>and </a:t>
            </a:r>
            <a:r>
              <a:rPr lang="en-GB" sz="3200" dirty="0"/>
              <a:t>the </a:t>
            </a:r>
            <a:r>
              <a:rPr lang="en-GB" sz="3200" dirty="0" smtClean="0"/>
              <a:t>Word </a:t>
            </a:r>
            <a:r>
              <a:rPr lang="en-GB" sz="3200" dirty="0" smtClean="0">
                <a:solidFill>
                  <a:srgbClr val="FF0000"/>
                </a:solidFill>
              </a:rPr>
              <a:t>(God) </a:t>
            </a:r>
            <a:r>
              <a:rPr lang="en-GB" sz="3200" dirty="0">
                <a:solidFill>
                  <a:srgbClr val="FF0000"/>
                </a:solidFill>
              </a:rPr>
              <a:t>was with God, </a:t>
            </a:r>
            <a:endParaRPr lang="en-GB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3200" baseline="30000" dirty="0" smtClean="0"/>
              <a:t>1c   </a:t>
            </a:r>
            <a:r>
              <a:rPr lang="en-GB" sz="3200" dirty="0" smtClean="0"/>
              <a:t>and </a:t>
            </a:r>
            <a:r>
              <a:rPr lang="en-GB" sz="3200" dirty="0"/>
              <a:t>the Word was God</a:t>
            </a:r>
            <a:r>
              <a:rPr lang="en-GB" sz="3200" dirty="0" smtClean="0"/>
              <a:t>.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altLang="zh-TW" dirty="0" smtClean="0"/>
              <a:t>1a</a:t>
            </a:r>
            <a:r>
              <a:rPr lang="en-GB" altLang="zh-TW" sz="3200" dirty="0" smtClean="0"/>
              <a:t>  </a:t>
            </a:r>
            <a:r>
              <a:rPr lang="zh-TW" altLang="en-US" sz="3600" dirty="0" smtClean="0"/>
              <a:t>太初有道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神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，</a:t>
            </a:r>
            <a:endParaRPr lang="en-GB" altLang="zh-TW" sz="3200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dirty="0" smtClean="0"/>
              <a:t>1b</a:t>
            </a:r>
            <a:r>
              <a:rPr lang="en-GB" altLang="zh-TW" sz="3200" dirty="0" smtClean="0"/>
              <a:t>   </a:t>
            </a:r>
            <a:r>
              <a:rPr lang="zh-TW" altLang="en-US" sz="3600" dirty="0" smtClean="0"/>
              <a:t>道</a:t>
            </a:r>
            <a:r>
              <a:rPr lang="en-US" altLang="zh-TW" sz="3600" dirty="0" smtClean="0">
                <a:solidFill>
                  <a:srgbClr val="FF0000"/>
                </a:solidFill>
              </a:rPr>
              <a:t>(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神</a:t>
            </a:r>
            <a:r>
              <a:rPr lang="en-US" altLang="zh-TW" sz="3600" dirty="0" smtClean="0">
                <a:solidFill>
                  <a:srgbClr val="FF0000"/>
                </a:solidFill>
              </a:rPr>
              <a:t>)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與神同在，       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dirty="0" smtClean="0"/>
              <a:t>1c</a:t>
            </a:r>
            <a:r>
              <a:rPr lang="en-GB" altLang="zh-TW" sz="3200" dirty="0" smtClean="0"/>
              <a:t>   </a:t>
            </a:r>
            <a:r>
              <a:rPr lang="zh-TW" altLang="en-US" sz="3600" dirty="0" smtClean="0"/>
              <a:t>道就是神。</a:t>
            </a:r>
            <a:endParaRPr lang="en-US" altLang="zh-TW" sz="3200" dirty="0" smtClean="0"/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endParaRPr lang="en-GB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 If a translation is forced, it’s wrong.</a:t>
            </a:r>
            <a:br>
              <a:rPr lang="en-US" dirty="0" smtClean="0"/>
            </a:br>
            <a:r>
              <a:rPr lang="en-US" dirty="0" smtClean="0"/>
              <a:t>If it’s straightforward, it’s right.</a:t>
            </a:r>
            <a:endParaRPr lang="en-GB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chemeClr val="tx1"/>
                </a:solidFill>
              </a:rPr>
              <a:t>牵强附会的翻译就是错</a:t>
            </a:r>
            <a:r>
              <a:rPr lang="en-US" altLang="zh-CN" sz="4000" dirty="0" smtClean="0">
                <a:solidFill>
                  <a:schemeClr val="tx1"/>
                </a:solidFill>
              </a:rPr>
              <a:t>.</a:t>
            </a:r>
            <a:endParaRPr lang="en-GB" sz="4000" dirty="0" smtClean="0">
              <a:solidFill>
                <a:schemeClr val="tx1"/>
              </a:solidFill>
            </a:endParaRPr>
          </a:p>
          <a:p>
            <a:r>
              <a:rPr lang="zh-CN" altLang="en-US" sz="4000" dirty="0" smtClean="0">
                <a:solidFill>
                  <a:schemeClr val="tx1"/>
                </a:solidFill>
              </a:rPr>
              <a:t>易懂</a:t>
            </a:r>
            <a:r>
              <a:rPr lang="en-US" altLang="zh-CN" sz="4000" dirty="0" smtClean="0">
                <a:solidFill>
                  <a:schemeClr val="tx1"/>
                </a:solidFill>
              </a:rPr>
              <a:t>,</a:t>
            </a:r>
            <a:r>
              <a:rPr lang="zh-CN" altLang="en-US" sz="4000" dirty="0" smtClean="0">
                <a:solidFill>
                  <a:schemeClr val="tx1"/>
                </a:solidFill>
              </a:rPr>
              <a:t>不牵强的才对</a:t>
            </a:r>
            <a:r>
              <a:rPr lang="en-US" altLang="zh-CN" sz="40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John 1.1                             </a:t>
            </a:r>
            <a:r>
              <a:rPr lang="zh-CN" altLang="en-US" sz="2400" dirty="0" smtClean="0"/>
              <a:t>约翰福音 </a:t>
            </a:r>
            <a:r>
              <a:rPr lang="en-US" altLang="zh-CN" sz="2400" dirty="0" smtClean="0"/>
              <a:t>1.1</a:t>
            </a:r>
            <a:endParaRPr lang="en-GB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aseline="30000" dirty="0" smtClean="0"/>
              <a:t>1a   </a:t>
            </a:r>
            <a:r>
              <a:rPr lang="en-GB" dirty="0" smtClean="0"/>
              <a:t>In </a:t>
            </a:r>
            <a:r>
              <a:rPr lang="en-GB" dirty="0"/>
              <a:t>the beginning was the </a:t>
            </a:r>
            <a:r>
              <a:rPr lang="en-GB" dirty="0" smtClean="0"/>
              <a:t>Word, </a:t>
            </a:r>
          </a:p>
          <a:p>
            <a:pPr>
              <a:buNone/>
            </a:pPr>
            <a:r>
              <a:rPr lang="en-GB" baseline="30000" dirty="0" smtClean="0"/>
              <a:t>1b   </a:t>
            </a:r>
            <a:r>
              <a:rPr lang="en-GB" dirty="0" smtClean="0"/>
              <a:t>and </a:t>
            </a:r>
            <a:r>
              <a:rPr lang="en-GB" dirty="0"/>
              <a:t>the </a:t>
            </a:r>
            <a:r>
              <a:rPr lang="en-GB" dirty="0" smtClean="0"/>
              <a:t>Word was </a:t>
            </a:r>
            <a:r>
              <a:rPr lang="en-GB" dirty="0"/>
              <a:t>with </a:t>
            </a:r>
            <a:r>
              <a:rPr lang="en-GB" u="sng" dirty="0" smtClean="0">
                <a:solidFill>
                  <a:srgbClr val="FF0000"/>
                </a:solidFill>
              </a:rPr>
              <a:t>God</a:t>
            </a:r>
            <a:r>
              <a:rPr lang="en-GB" dirty="0" smtClean="0">
                <a:solidFill>
                  <a:srgbClr val="FF0000"/>
                </a:solidFill>
              </a:rPr>
              <a:t>  </a:t>
            </a:r>
            <a:r>
              <a:rPr lang="en-GB" dirty="0" smtClean="0"/>
              <a:t>(God the Father, the 1</a:t>
            </a:r>
            <a:r>
              <a:rPr lang="en-GB" baseline="30000" dirty="0" smtClean="0"/>
              <a:t>st</a:t>
            </a:r>
            <a:r>
              <a:rPr lang="en-GB" dirty="0" smtClean="0"/>
              <a:t> Person of the Trinity), </a:t>
            </a:r>
          </a:p>
          <a:p>
            <a:pPr>
              <a:buNone/>
            </a:pPr>
            <a:r>
              <a:rPr lang="en-GB" baseline="30000" dirty="0" smtClean="0"/>
              <a:t>1c   </a:t>
            </a:r>
            <a:r>
              <a:rPr lang="en-GB" dirty="0" smtClean="0"/>
              <a:t>and </a:t>
            </a:r>
            <a:r>
              <a:rPr lang="en-GB" dirty="0"/>
              <a:t>the Word was </a:t>
            </a:r>
            <a:r>
              <a:rPr lang="en-GB" u="sng" dirty="0" smtClean="0">
                <a:solidFill>
                  <a:srgbClr val="FF0000"/>
                </a:solidFill>
              </a:rPr>
              <a:t>God</a:t>
            </a:r>
            <a:r>
              <a:rPr lang="en-GB" dirty="0" smtClean="0"/>
              <a:t> (God the Son, Jesus Christ, the 2</a:t>
            </a:r>
            <a:r>
              <a:rPr lang="en-GB" baseline="30000" dirty="0" smtClean="0"/>
              <a:t>nd</a:t>
            </a:r>
            <a:r>
              <a:rPr lang="en-GB" dirty="0" smtClean="0"/>
              <a:t> Person of the Trinity).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968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1a</a:t>
            </a:r>
            <a:r>
              <a:rPr lang="en-GB" altLang="zh-TW" sz="2600" dirty="0" smtClean="0"/>
              <a:t>  </a:t>
            </a:r>
            <a:r>
              <a:rPr lang="zh-TW" altLang="en-US" dirty="0" smtClean="0"/>
              <a:t>太初有道，</a:t>
            </a:r>
            <a:endParaRPr lang="en-GB" altLang="zh-TW" sz="2600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1b</a:t>
            </a:r>
            <a:r>
              <a:rPr lang="en-GB" altLang="zh-TW" sz="2600" dirty="0" smtClean="0"/>
              <a:t>   </a:t>
            </a:r>
            <a:r>
              <a:rPr lang="zh-TW" altLang="en-US" dirty="0" smtClean="0"/>
              <a:t>道與</a:t>
            </a:r>
            <a:r>
              <a:rPr lang="zh-TW" altLang="en-US" b="1" u="sng" dirty="0" smtClean="0">
                <a:solidFill>
                  <a:srgbClr val="FF0000"/>
                </a:solidFill>
              </a:rPr>
              <a:t>神</a:t>
            </a:r>
            <a:r>
              <a:rPr lang="zh-TW" altLang="en-US" dirty="0" smtClean="0"/>
              <a:t>同在 </a:t>
            </a:r>
            <a:r>
              <a:rPr lang="en-US" altLang="zh-TW" dirty="0" smtClean="0"/>
              <a:t>(</a:t>
            </a:r>
            <a:r>
              <a:rPr lang="zh-CN" altLang="en-US" dirty="0" smtClean="0"/>
              <a:t>父</a:t>
            </a:r>
            <a:r>
              <a:rPr lang="zh-TW" altLang="en-US" dirty="0" smtClean="0"/>
              <a:t>神</a:t>
            </a:r>
            <a:r>
              <a:rPr lang="en-US" altLang="zh-TW" dirty="0" smtClean="0"/>
              <a:t>, </a:t>
            </a:r>
            <a:r>
              <a:rPr lang="zh-CN" altLang="en-US" dirty="0" smtClean="0"/>
              <a:t>天父</a:t>
            </a:r>
            <a:r>
              <a:rPr lang="en-US" altLang="zh-CN" dirty="0" smtClean="0"/>
              <a:t>, </a:t>
            </a:r>
            <a:r>
              <a:rPr lang="zh-CN" altLang="en-US" dirty="0" smtClean="0"/>
              <a:t>三位一体神的第一位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       </a:t>
            </a:r>
            <a:endParaRPr lang="en-US" altLang="zh-TW" sz="2600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1c</a:t>
            </a:r>
            <a:r>
              <a:rPr lang="en-GB" altLang="zh-TW" sz="2600" dirty="0" smtClean="0"/>
              <a:t>   </a:t>
            </a:r>
            <a:r>
              <a:rPr lang="zh-TW" altLang="en-US" dirty="0" smtClean="0"/>
              <a:t>道就是</a:t>
            </a:r>
            <a:r>
              <a:rPr lang="zh-TW" altLang="en-US" b="1" u="sng" dirty="0" smtClean="0">
                <a:solidFill>
                  <a:srgbClr val="FF0000"/>
                </a:solidFill>
              </a:rPr>
              <a:t>神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(</a:t>
            </a:r>
            <a:r>
              <a:rPr lang="zh-CN" altLang="en-US" dirty="0" smtClean="0"/>
              <a:t>子</a:t>
            </a:r>
            <a:r>
              <a:rPr lang="zh-TW" altLang="en-US" dirty="0" smtClean="0"/>
              <a:t>神</a:t>
            </a:r>
            <a:r>
              <a:rPr lang="en-US" altLang="zh-TW" dirty="0" smtClean="0"/>
              <a:t>, </a:t>
            </a:r>
            <a:r>
              <a:rPr lang="zh-CN" altLang="en-US" dirty="0" smtClean="0"/>
              <a:t>耶稣基督</a:t>
            </a:r>
            <a:r>
              <a:rPr lang="en-US" altLang="zh-CN" dirty="0" smtClean="0"/>
              <a:t>, </a:t>
            </a:r>
            <a:r>
              <a:rPr lang="zh-CN" altLang="en-US" dirty="0" smtClean="0"/>
              <a:t>三位一体神的第二位</a:t>
            </a:r>
            <a:r>
              <a:rPr lang="en-US" altLang="zh-TW" dirty="0" smtClean="0"/>
              <a:t>) </a:t>
            </a:r>
            <a:r>
              <a:rPr lang="zh-TW" altLang="en-US" dirty="0" smtClean="0"/>
              <a:t>。</a:t>
            </a:r>
            <a:endParaRPr lang="en-US" altLang="zh-TW" sz="2600" dirty="0" smtClean="0"/>
          </a:p>
          <a:p>
            <a:pPr>
              <a:buNone/>
            </a:pPr>
            <a:endParaRPr lang="en-GB" sz="2600" dirty="0" smtClean="0"/>
          </a:p>
          <a:p>
            <a:pPr>
              <a:buNone/>
            </a:pPr>
            <a:endParaRPr lang="en-GB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John 1.1-2              </a:t>
            </a:r>
            <a:r>
              <a:rPr lang="zh-CN" altLang="en-US" sz="2400" dirty="0" smtClean="0"/>
              <a:t>约翰福音 </a:t>
            </a:r>
            <a:r>
              <a:rPr lang="en-US" altLang="zh-CN" sz="2400" dirty="0" smtClean="0"/>
              <a:t>1.1-2</a:t>
            </a:r>
            <a:endParaRPr lang="en-GB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000" baseline="30000" dirty="0" smtClean="0"/>
              <a:t>1a   </a:t>
            </a:r>
            <a:r>
              <a:rPr lang="en-GB" sz="3000" dirty="0" smtClean="0"/>
              <a:t>In </a:t>
            </a:r>
            <a:r>
              <a:rPr lang="en-GB" sz="3000" dirty="0"/>
              <a:t>the beginning was the Word, </a:t>
            </a:r>
            <a:endParaRPr lang="en-GB" sz="3000" dirty="0" smtClean="0"/>
          </a:p>
          <a:p>
            <a:pPr>
              <a:buNone/>
            </a:pPr>
            <a:r>
              <a:rPr lang="en-GB" sz="3000" baseline="30000" dirty="0" smtClean="0"/>
              <a:t>1b   </a:t>
            </a:r>
            <a:r>
              <a:rPr lang="en-GB" sz="3000" dirty="0" smtClean="0">
                <a:solidFill>
                  <a:srgbClr val="FF0000"/>
                </a:solidFill>
              </a:rPr>
              <a:t>and </a:t>
            </a:r>
            <a:r>
              <a:rPr lang="en-GB" sz="3000" dirty="0">
                <a:solidFill>
                  <a:srgbClr val="FF0000"/>
                </a:solidFill>
              </a:rPr>
              <a:t>the Word </a:t>
            </a:r>
            <a:r>
              <a:rPr lang="en-GB" sz="3000" dirty="0" smtClean="0">
                <a:solidFill>
                  <a:srgbClr val="FF0000"/>
                </a:solidFill>
              </a:rPr>
              <a:t>referred to </a:t>
            </a:r>
            <a:r>
              <a:rPr lang="en-GB" sz="3000" dirty="0">
                <a:solidFill>
                  <a:srgbClr val="FF0000"/>
                </a:solidFill>
              </a:rPr>
              <a:t>God, </a:t>
            </a:r>
            <a:endParaRPr lang="en-GB" sz="3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3000" baseline="30000" dirty="0" smtClean="0"/>
              <a:t>1c   </a:t>
            </a:r>
            <a:r>
              <a:rPr lang="en-GB" sz="3000" dirty="0" smtClean="0">
                <a:solidFill>
                  <a:srgbClr val="FF0000"/>
                </a:solidFill>
              </a:rPr>
              <a:t>and God was the Word. </a:t>
            </a:r>
          </a:p>
          <a:p>
            <a:pPr>
              <a:buNone/>
            </a:pPr>
            <a:r>
              <a:rPr lang="en-GB" sz="3000" baseline="30000" dirty="0" smtClean="0"/>
              <a:t>2</a:t>
            </a:r>
            <a:r>
              <a:rPr lang="en-GB" sz="3000" dirty="0" smtClean="0"/>
              <a:t>   In the beginning the Word referred to God.</a:t>
            </a:r>
            <a:endParaRPr lang="en-GB" sz="3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altLang="zh-TW" sz="2400" dirty="0" smtClean="0"/>
              <a:t>1a</a:t>
            </a:r>
            <a:r>
              <a:rPr lang="en-GB" altLang="zh-TW" dirty="0" smtClean="0"/>
              <a:t>  </a:t>
            </a:r>
            <a:r>
              <a:rPr lang="zh-TW" altLang="en-US" sz="3200" dirty="0" smtClean="0"/>
              <a:t>太初有道，</a:t>
            </a:r>
            <a:endParaRPr lang="en-GB" altLang="zh-TW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sz="2400" dirty="0" smtClean="0"/>
              <a:t>1b</a:t>
            </a:r>
            <a:r>
              <a:rPr lang="en-GB" altLang="zh-TW" dirty="0" smtClean="0"/>
              <a:t>  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道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是指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神，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400" dirty="0" smtClean="0"/>
              <a:t>1c    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神就是道。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400" dirty="0" smtClean="0"/>
              <a:t>2       </a:t>
            </a:r>
            <a:r>
              <a:rPr lang="zh-TW" altLang="en-US" sz="3200" dirty="0" smtClean="0"/>
              <a:t>這道太初是</a:t>
            </a:r>
            <a:r>
              <a:rPr lang="zh-CN" altLang="en-US" sz="3200" dirty="0" smtClean="0"/>
              <a:t>指</a:t>
            </a:r>
            <a:r>
              <a:rPr lang="zh-TW" altLang="en-US" sz="3200" dirty="0" smtClean="0"/>
              <a:t>神。</a:t>
            </a:r>
            <a:endParaRPr lang="en-US" altLang="zh-TW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944216"/>
          </a:xfrm>
        </p:spPr>
        <p:txBody>
          <a:bodyPr>
            <a:noAutofit/>
          </a:bodyPr>
          <a:lstStyle/>
          <a:p>
            <a:r>
              <a:rPr lang="en-US" sz="6000" dirty="0" smtClean="0"/>
              <a:t>4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What do standard lexicons say?</a:t>
            </a:r>
            <a:endParaRPr lang="en-GB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6696744" cy="2256656"/>
          </a:xfrm>
        </p:spPr>
        <p:txBody>
          <a:bodyPr>
            <a:noAutofit/>
          </a:bodyPr>
          <a:lstStyle/>
          <a:p>
            <a:r>
              <a:rPr lang="zh-CN" altLang="en-US" sz="4400" dirty="0" smtClean="0">
                <a:solidFill>
                  <a:schemeClr val="tx1"/>
                </a:solidFill>
              </a:rPr>
              <a:t> 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zh-CN" altLang="en-US" sz="4400" dirty="0" smtClean="0">
                <a:solidFill>
                  <a:schemeClr val="tx1"/>
                </a:solidFill>
              </a:rPr>
              <a:t>标准原文辞典怎么说</a:t>
            </a:r>
            <a:r>
              <a:rPr lang="en-US" altLang="zh-CN" sz="4400" dirty="0" smtClean="0">
                <a:solidFill>
                  <a:schemeClr val="tx1"/>
                </a:solidFill>
              </a:rPr>
              <a:t>?</a:t>
            </a:r>
          </a:p>
          <a:p>
            <a:endParaRPr lang="en-US" altLang="zh-CN" sz="4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944216"/>
          </a:xfrm>
        </p:spPr>
        <p:txBody>
          <a:bodyPr>
            <a:noAutofit/>
          </a:bodyPr>
          <a:lstStyle/>
          <a:p>
            <a:r>
              <a:rPr lang="en-US" sz="5400" dirty="0" smtClean="0"/>
              <a:t>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>Can </a:t>
            </a:r>
            <a:r>
              <a:rPr lang="el-GR" sz="4000" b="1" dirty="0" smtClean="0">
                <a:solidFill>
                  <a:srgbClr val="FF0000"/>
                </a:solidFill>
              </a:rPr>
              <a:t>πρὸς</a:t>
            </a:r>
            <a:r>
              <a:rPr lang="en-US" sz="4000" dirty="0" smtClean="0"/>
              <a:t> mean “</a:t>
            </a:r>
            <a:r>
              <a:rPr lang="en-US" sz="4000" dirty="0" smtClean="0">
                <a:solidFill>
                  <a:srgbClr val="FF0000"/>
                </a:solidFill>
              </a:rPr>
              <a:t>with</a:t>
            </a:r>
            <a:r>
              <a:rPr lang="en-US" sz="4000" dirty="0" smtClean="0"/>
              <a:t>” </a:t>
            </a:r>
            <a:br>
              <a:rPr lang="en-US" sz="4000" dirty="0" smtClean="0"/>
            </a:br>
            <a:r>
              <a:rPr lang="en-US" sz="4000" dirty="0" smtClean="0"/>
              <a:t>or “</a:t>
            </a:r>
            <a:r>
              <a:rPr lang="en-US" sz="4000" dirty="0" smtClean="0">
                <a:solidFill>
                  <a:srgbClr val="FF0000"/>
                </a:solidFill>
              </a:rPr>
              <a:t>reference to</a:t>
            </a:r>
            <a:r>
              <a:rPr lang="en-US" sz="4000" dirty="0" smtClean="0"/>
              <a:t>”? Or both?</a:t>
            </a:r>
            <a:endParaRPr lang="en-GB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87624" y="2828528"/>
            <a:ext cx="6696744" cy="2256656"/>
          </a:xfrm>
        </p:spPr>
        <p:txBody>
          <a:bodyPr>
            <a:noAutofit/>
          </a:bodyPr>
          <a:lstStyle/>
          <a:p>
            <a:r>
              <a:rPr lang="zh-CN" altLang="en-US" sz="3600" dirty="0" smtClean="0">
                <a:solidFill>
                  <a:schemeClr val="tx1"/>
                </a:solidFill>
              </a:rPr>
              <a:t> </a:t>
            </a:r>
            <a:r>
              <a:rPr lang="el-GR" sz="4000" b="1" dirty="0" smtClean="0">
                <a:solidFill>
                  <a:srgbClr val="FF0000"/>
                </a:solidFill>
              </a:rPr>
              <a:t>πρὸς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zh-CN" altLang="en-US" sz="3600" dirty="0" smtClean="0">
                <a:solidFill>
                  <a:schemeClr val="tx1"/>
                </a:solidFill>
              </a:rPr>
              <a:t>的意思是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“</a:t>
            </a:r>
            <a:r>
              <a:rPr lang="zh-CN" altLang="en-US" b="1" dirty="0" smtClean="0">
                <a:solidFill>
                  <a:srgbClr val="FF0000"/>
                </a:solidFill>
              </a:rPr>
              <a:t>与</a:t>
            </a:r>
            <a:r>
              <a:rPr lang="en-US" altLang="zh-CN" b="1" dirty="0" smtClean="0">
                <a:solidFill>
                  <a:srgbClr val="FF0000"/>
                </a:solidFill>
              </a:rPr>
              <a:t>(</a:t>
            </a:r>
            <a:r>
              <a:rPr lang="zh-CN" altLang="en-US" b="1" dirty="0" smtClean="0">
                <a:solidFill>
                  <a:srgbClr val="FF0000"/>
                </a:solidFill>
              </a:rPr>
              <a:t>某人</a:t>
            </a:r>
            <a:r>
              <a:rPr lang="en-US" altLang="zh-CN" b="1" dirty="0" smtClean="0">
                <a:solidFill>
                  <a:srgbClr val="FF0000"/>
                </a:solidFill>
              </a:rPr>
              <a:t>)</a:t>
            </a:r>
            <a:r>
              <a:rPr lang="zh-CN" altLang="en-US" b="1" dirty="0" smtClean="0">
                <a:solidFill>
                  <a:srgbClr val="FF0000"/>
                </a:solidFill>
              </a:rPr>
              <a:t>在一起</a:t>
            </a:r>
            <a:r>
              <a:rPr lang="en-US" altLang="zh-CN" dirty="0" smtClean="0">
                <a:solidFill>
                  <a:schemeClr val="tx1"/>
                </a:solidFill>
              </a:rPr>
              <a:t>” </a:t>
            </a:r>
            <a:r>
              <a:rPr lang="zh-CN" altLang="en-US" dirty="0" smtClean="0">
                <a:solidFill>
                  <a:schemeClr val="tx1"/>
                </a:solidFill>
              </a:rPr>
              <a:t>或 </a:t>
            </a:r>
            <a:r>
              <a:rPr lang="en-US" altLang="zh-CN" dirty="0" smtClean="0">
                <a:solidFill>
                  <a:schemeClr val="tx1"/>
                </a:solidFill>
              </a:rPr>
              <a:t>“</a:t>
            </a:r>
            <a:r>
              <a:rPr lang="zh-CN" altLang="en-US" b="1" dirty="0" smtClean="0">
                <a:solidFill>
                  <a:srgbClr val="FF0000"/>
                </a:solidFill>
              </a:rPr>
              <a:t>指</a:t>
            </a:r>
            <a:r>
              <a:rPr lang="en-US" altLang="zh-CN" b="1" dirty="0" smtClean="0">
                <a:solidFill>
                  <a:srgbClr val="FF0000"/>
                </a:solidFill>
              </a:rPr>
              <a:t>,</a:t>
            </a:r>
            <a:r>
              <a:rPr lang="zh-CN" altLang="en-US" b="1" dirty="0" smtClean="0">
                <a:solidFill>
                  <a:srgbClr val="FF0000"/>
                </a:solidFill>
              </a:rPr>
              <a:t>论到</a:t>
            </a:r>
            <a:r>
              <a:rPr lang="en-US" altLang="zh-CN" b="1" dirty="0" smtClean="0">
                <a:solidFill>
                  <a:srgbClr val="FF0000"/>
                </a:solidFill>
              </a:rPr>
              <a:t>(</a:t>
            </a:r>
            <a:r>
              <a:rPr lang="zh-CN" altLang="en-US" b="1" dirty="0" smtClean="0">
                <a:solidFill>
                  <a:srgbClr val="FF0000"/>
                </a:solidFill>
              </a:rPr>
              <a:t>某人</a:t>
            </a:r>
            <a:r>
              <a:rPr lang="en-US" altLang="zh-CN" b="1" dirty="0" smtClean="0">
                <a:solidFill>
                  <a:srgbClr val="FF0000"/>
                </a:solidFill>
              </a:rPr>
              <a:t>)”</a:t>
            </a:r>
            <a:r>
              <a:rPr lang="en-US" altLang="zh-CN" b="1" dirty="0" smtClean="0">
                <a:solidFill>
                  <a:schemeClr val="tx1"/>
                </a:solidFill>
              </a:rPr>
              <a:t>?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zh-CN" altLang="en-US" sz="3600" dirty="0" smtClean="0">
                <a:solidFill>
                  <a:schemeClr val="tx1"/>
                </a:solidFill>
              </a:rPr>
              <a:t>或两个意思都可以</a:t>
            </a:r>
            <a:r>
              <a:rPr lang="en-US" altLang="zh-CN" sz="3600" dirty="0" smtClean="0">
                <a:solidFill>
                  <a:schemeClr val="tx1"/>
                </a:solidFill>
              </a:rPr>
              <a:t>?</a:t>
            </a:r>
          </a:p>
          <a:p>
            <a:endParaRPr lang="en-US" altLang="zh-CN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Gospel of John 1.1              </a:t>
            </a:r>
            <a:r>
              <a:rPr lang="zh-CN" altLang="en-US" sz="2800" dirty="0" smtClean="0"/>
              <a:t>约翰福音 </a:t>
            </a:r>
            <a:r>
              <a:rPr lang="en-US" altLang="zh-CN" sz="2800" dirty="0" smtClean="0"/>
              <a:t>1.1</a:t>
            </a: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200" baseline="30000" dirty="0" smtClean="0"/>
              <a:t>1a   </a:t>
            </a:r>
            <a:r>
              <a:rPr lang="en-GB" sz="3200" dirty="0" smtClean="0"/>
              <a:t>In </a:t>
            </a:r>
            <a:r>
              <a:rPr lang="en-GB" sz="3200" dirty="0"/>
              <a:t>the beginning was the Word, </a:t>
            </a:r>
            <a:endParaRPr lang="en-GB" sz="3200" dirty="0" smtClean="0"/>
          </a:p>
          <a:p>
            <a:pPr>
              <a:buNone/>
            </a:pPr>
            <a:r>
              <a:rPr lang="en-GB" sz="3200" baseline="30000" dirty="0" smtClean="0"/>
              <a:t>1b   </a:t>
            </a:r>
            <a:r>
              <a:rPr lang="en-GB" sz="3200" dirty="0" smtClean="0"/>
              <a:t>and </a:t>
            </a:r>
            <a:r>
              <a:rPr lang="en-GB" sz="3200" dirty="0"/>
              <a:t>the Word </a:t>
            </a:r>
            <a:r>
              <a:rPr lang="en-GB" sz="3200" dirty="0" smtClean="0"/>
              <a:t>was </a:t>
            </a:r>
            <a:r>
              <a:rPr lang="el-GR" sz="3200" b="1" dirty="0" smtClean="0">
                <a:solidFill>
                  <a:srgbClr val="FF0000"/>
                </a:solidFill>
              </a:rPr>
              <a:t>πρὸς</a:t>
            </a:r>
            <a:r>
              <a:rPr lang="en-GB" sz="3200" dirty="0" smtClean="0"/>
              <a:t> God</a:t>
            </a:r>
            <a:r>
              <a:rPr lang="en-GB" sz="3200" dirty="0"/>
              <a:t>, </a:t>
            </a:r>
            <a:endParaRPr lang="en-GB" sz="3200" dirty="0" smtClean="0"/>
          </a:p>
          <a:p>
            <a:pPr>
              <a:buNone/>
            </a:pPr>
            <a:r>
              <a:rPr lang="en-GB" sz="3200" baseline="30000" dirty="0" smtClean="0"/>
              <a:t>1c   </a:t>
            </a:r>
            <a:r>
              <a:rPr lang="en-GB" sz="3200" dirty="0" smtClean="0"/>
              <a:t>and </a:t>
            </a:r>
            <a:r>
              <a:rPr lang="en-GB" sz="3200" dirty="0"/>
              <a:t>the Word was God</a:t>
            </a:r>
            <a:r>
              <a:rPr lang="en-GB" sz="3200" dirty="0" smtClean="0"/>
              <a:t>.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altLang="zh-TW" dirty="0" smtClean="0"/>
              <a:t>1a</a:t>
            </a:r>
            <a:r>
              <a:rPr lang="en-GB" altLang="zh-TW" sz="3200" dirty="0" smtClean="0"/>
              <a:t>  </a:t>
            </a:r>
            <a:r>
              <a:rPr lang="zh-TW" altLang="en-US" sz="3600" dirty="0" smtClean="0"/>
              <a:t>太初有道，</a:t>
            </a:r>
            <a:endParaRPr lang="en-GB" altLang="zh-TW" sz="3200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dirty="0" smtClean="0"/>
              <a:t>1b</a:t>
            </a:r>
            <a:r>
              <a:rPr lang="en-GB" altLang="zh-TW" sz="3200" dirty="0" smtClean="0"/>
              <a:t>   </a:t>
            </a:r>
            <a:r>
              <a:rPr lang="zh-TW" altLang="en-US" sz="3600" dirty="0" smtClean="0"/>
              <a:t>道是 </a:t>
            </a:r>
            <a:r>
              <a:rPr lang="el-GR" sz="3600" b="1" dirty="0" smtClean="0">
                <a:solidFill>
                  <a:srgbClr val="FF0000"/>
                </a:solidFill>
              </a:rPr>
              <a:t>πρὸς</a:t>
            </a:r>
            <a:r>
              <a:rPr lang="en-US" sz="3600" dirty="0" smtClean="0"/>
              <a:t> </a:t>
            </a:r>
            <a:r>
              <a:rPr lang="zh-TW" altLang="en-US" sz="3600" dirty="0" smtClean="0"/>
              <a:t>神，       </a:t>
            </a:r>
            <a:endParaRPr lang="en-US" altLang="zh-TW" sz="3200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dirty="0" smtClean="0"/>
              <a:t>1c</a:t>
            </a:r>
            <a:r>
              <a:rPr lang="en-GB" altLang="zh-TW" sz="3200" dirty="0" smtClean="0"/>
              <a:t>   </a:t>
            </a:r>
            <a:r>
              <a:rPr lang="zh-TW" altLang="en-US" sz="3600" dirty="0" smtClean="0"/>
              <a:t>道就是神。</a:t>
            </a:r>
            <a:endParaRPr lang="en-US" altLang="zh-TW" sz="3200" dirty="0" smtClean="0"/>
          </a:p>
          <a:p>
            <a:pPr>
              <a:buNone/>
            </a:pPr>
            <a:endParaRPr lang="en-GB" sz="3200" dirty="0" smtClean="0"/>
          </a:p>
          <a:p>
            <a:endParaRPr lang="en-GB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577484"/>
            <a:ext cx="770485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6000" dirty="0" smtClean="0"/>
              <a:t>πρὸς</a:t>
            </a:r>
            <a:endParaRPr lang="en-US" sz="6000" dirty="0" smtClean="0"/>
          </a:p>
          <a:p>
            <a:pPr algn="ctr"/>
            <a:endParaRPr lang="en-GB" sz="6000" dirty="0" smtClean="0"/>
          </a:p>
          <a:p>
            <a:pPr algn="ctr"/>
            <a:r>
              <a:rPr lang="en-US" altLang="zh-CN" sz="4400" dirty="0"/>
              <a:t>I</a:t>
            </a:r>
            <a:r>
              <a:rPr lang="en-US" altLang="zh-CN" sz="4400" dirty="0" smtClean="0"/>
              <a:t>n</a:t>
            </a:r>
            <a:r>
              <a:rPr lang="en-GB" altLang="zh-CN" sz="4400" dirty="0" smtClean="0"/>
              <a:t> New Testament o</a:t>
            </a:r>
            <a:r>
              <a:rPr lang="en-US" sz="4400" dirty="0" err="1" smtClean="0"/>
              <a:t>ccurs</a:t>
            </a:r>
            <a:r>
              <a:rPr lang="en-US" sz="4400" dirty="0" smtClean="0"/>
              <a:t> 691x</a:t>
            </a:r>
          </a:p>
          <a:p>
            <a:pPr algn="ctr"/>
            <a:r>
              <a:rPr lang="zh-CN" altLang="en-US" sz="4400" dirty="0" smtClean="0"/>
              <a:t>新约圣经中共出现</a:t>
            </a:r>
            <a:r>
              <a:rPr lang="en-US" altLang="zh-CN" sz="4400" dirty="0" smtClean="0"/>
              <a:t>691</a:t>
            </a:r>
            <a:r>
              <a:rPr lang="zh-CN" altLang="en-US" sz="4400" dirty="0" smtClean="0"/>
              <a:t>次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183127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476672"/>
            <a:ext cx="799288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6000" b="1" dirty="0" smtClean="0">
                <a:solidFill>
                  <a:srgbClr val="FF0000"/>
                </a:solidFill>
              </a:rPr>
              <a:t>πρὸς</a:t>
            </a:r>
            <a:r>
              <a:rPr lang="en-US" sz="6000" b="1" dirty="0" smtClean="0">
                <a:solidFill>
                  <a:srgbClr val="FF0000"/>
                </a:solidFill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</a:rPr>
              <a:t>+</a:t>
            </a:r>
            <a:r>
              <a:rPr lang="en-US" sz="2800" b="1" dirty="0" smtClean="0">
                <a:solidFill>
                  <a:srgbClr val="FF0000"/>
                </a:solidFill>
              </a:rPr>
              <a:t> accusative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宾格</a:t>
            </a:r>
            <a:r>
              <a:rPr lang="zh-CN" altLang="en-US" sz="2800" b="1" dirty="0" smtClean="0"/>
              <a:t>                  </a:t>
            </a:r>
            <a:r>
              <a:rPr lang="en-GB" altLang="zh-CN" sz="3600" dirty="0" smtClean="0"/>
              <a:t>(691x)</a:t>
            </a:r>
            <a:endParaRPr lang="en-US" sz="6000" dirty="0" smtClean="0">
              <a:solidFill>
                <a:srgbClr val="FF0000"/>
              </a:solidFill>
            </a:endParaRPr>
          </a:p>
          <a:p>
            <a:pPr lvl="1"/>
            <a:r>
              <a:rPr lang="en-US" sz="4800" dirty="0" smtClean="0">
                <a:solidFill>
                  <a:srgbClr val="FF0000"/>
                </a:solidFill>
              </a:rPr>
              <a:t>= </a:t>
            </a:r>
            <a:r>
              <a:rPr lang="en-US" sz="4400" dirty="0" smtClean="0"/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to</a:t>
            </a:r>
            <a:r>
              <a:rPr lang="en-US" sz="4000" dirty="0" smtClean="0">
                <a:solidFill>
                  <a:srgbClr val="FF0000"/>
                </a:solidFill>
              </a:rPr>
              <a:t>   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向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,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对</a:t>
            </a:r>
            <a:r>
              <a:rPr lang="en-US" sz="4000" b="1" dirty="0" smtClean="0">
                <a:solidFill>
                  <a:srgbClr val="FF0000"/>
                </a:solidFill>
              </a:rPr>
              <a:t>            </a:t>
            </a:r>
            <a:r>
              <a:rPr lang="en-US" sz="3600" dirty="0" smtClean="0"/>
              <a:t>(majority</a:t>
            </a:r>
            <a:r>
              <a:rPr lang="zh-CN" altLang="en-US" sz="3600" dirty="0" smtClean="0"/>
              <a:t>大多数</a:t>
            </a:r>
            <a:r>
              <a:rPr lang="en-US" sz="3600" dirty="0" smtClean="0"/>
              <a:t>)</a:t>
            </a:r>
            <a:endParaRPr lang="en-US" sz="4400" dirty="0" smtClean="0"/>
          </a:p>
          <a:p>
            <a:pPr lvl="1"/>
            <a:endParaRPr lang="en-US" sz="4400" dirty="0" smtClean="0"/>
          </a:p>
          <a:p>
            <a:pPr lvl="1"/>
            <a:r>
              <a:rPr lang="en-US" sz="4400" b="1" dirty="0" smtClean="0">
                <a:solidFill>
                  <a:srgbClr val="FF0000"/>
                </a:solidFill>
              </a:rPr>
              <a:t>= </a:t>
            </a:r>
            <a:r>
              <a:rPr lang="en-US" sz="4000" b="1" dirty="0" smtClean="0">
                <a:solidFill>
                  <a:srgbClr val="FF0000"/>
                </a:solidFill>
              </a:rPr>
              <a:t>with reference to 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指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,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论到</a:t>
            </a:r>
            <a:r>
              <a:rPr lang="en-US" sz="4000" b="1" dirty="0" smtClean="0">
                <a:solidFill>
                  <a:srgbClr val="FF0000"/>
                </a:solidFill>
              </a:rPr>
              <a:t>     </a:t>
            </a:r>
            <a:r>
              <a:rPr lang="en-US" sz="4000" dirty="0" smtClean="0"/>
              <a:t>(8x)</a:t>
            </a:r>
            <a:endParaRPr lang="en-US" sz="4400" dirty="0" smtClean="0"/>
          </a:p>
          <a:p>
            <a:pPr lvl="1"/>
            <a:endParaRPr lang="en-US" sz="4400" dirty="0" smtClean="0"/>
          </a:p>
          <a:p>
            <a:pPr lvl="1"/>
            <a:r>
              <a:rPr lang="en-US" sz="4400" b="1" dirty="0" smtClean="0">
                <a:solidFill>
                  <a:srgbClr val="FF0000"/>
                </a:solidFill>
              </a:rPr>
              <a:t>= </a:t>
            </a:r>
            <a:r>
              <a:rPr lang="en-US" sz="4000" b="1" dirty="0" smtClean="0">
                <a:solidFill>
                  <a:srgbClr val="FF0000"/>
                </a:solidFill>
              </a:rPr>
              <a:t>with  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与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(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某人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)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在一起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          </a:t>
            </a:r>
            <a:r>
              <a:rPr lang="en-US" sz="4000" dirty="0" smtClean="0"/>
              <a:t>(8x)</a:t>
            </a:r>
            <a:endParaRPr lang="en-US" sz="4000" b="1" dirty="0" smtClean="0"/>
          </a:p>
          <a:p>
            <a:pPr algn="ctr"/>
            <a:endParaRPr lang="en-US" sz="6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John 1.1-2                          </a:t>
            </a:r>
            <a:r>
              <a:rPr lang="zh-CN" altLang="en-US" sz="2400" dirty="0" smtClean="0"/>
              <a:t>约翰福音 </a:t>
            </a:r>
            <a:r>
              <a:rPr lang="en-US" altLang="zh-CN" sz="2400" dirty="0" smtClean="0"/>
              <a:t>1.1-2</a:t>
            </a:r>
            <a:endParaRPr lang="en-GB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aseline="30000" dirty="0" smtClean="0"/>
              <a:t>1a   </a:t>
            </a:r>
            <a:r>
              <a:rPr lang="en-GB" dirty="0" smtClean="0"/>
              <a:t>In </a:t>
            </a:r>
            <a:r>
              <a:rPr lang="en-GB" dirty="0"/>
              <a:t>the beginning was the Word, </a:t>
            </a:r>
            <a:endParaRPr lang="en-GB" dirty="0" smtClean="0"/>
          </a:p>
          <a:p>
            <a:pPr>
              <a:buNone/>
            </a:pPr>
            <a:r>
              <a:rPr lang="en-GB" baseline="30000" dirty="0" smtClean="0"/>
              <a:t>1b   </a:t>
            </a:r>
            <a:r>
              <a:rPr lang="en-GB" dirty="0" smtClean="0"/>
              <a:t>and </a:t>
            </a:r>
            <a:r>
              <a:rPr lang="en-GB" dirty="0">
                <a:solidFill>
                  <a:srgbClr val="FF0000"/>
                </a:solidFill>
              </a:rPr>
              <a:t>the Word was with God, 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aseline="30000" dirty="0" smtClean="0"/>
              <a:t>1c   </a:t>
            </a:r>
            <a:r>
              <a:rPr lang="en-GB" dirty="0" smtClean="0">
                <a:solidFill>
                  <a:srgbClr val="FF0000"/>
                </a:solidFill>
              </a:rPr>
              <a:t>and </a:t>
            </a:r>
            <a:r>
              <a:rPr lang="en-GB" dirty="0">
                <a:solidFill>
                  <a:srgbClr val="FF0000"/>
                </a:solidFill>
              </a:rPr>
              <a:t>the Word was God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baseline="30000" dirty="0" smtClean="0"/>
              <a:t>2</a:t>
            </a:r>
            <a:r>
              <a:rPr lang="en-GB" dirty="0" smtClean="0"/>
              <a:t>   He was in the beginning with God.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1a</a:t>
            </a:r>
            <a:r>
              <a:rPr lang="en-GB" altLang="zh-TW" sz="2600" dirty="0" smtClean="0"/>
              <a:t>  </a:t>
            </a:r>
            <a:r>
              <a:rPr lang="zh-TW" altLang="en-US" dirty="0" smtClean="0"/>
              <a:t>太初有道，</a:t>
            </a:r>
            <a:endParaRPr lang="en-GB" altLang="zh-TW" sz="2600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1b</a:t>
            </a:r>
            <a:r>
              <a:rPr lang="en-GB" altLang="zh-TW" sz="2600" dirty="0" smtClean="0"/>
              <a:t>   </a:t>
            </a:r>
            <a:r>
              <a:rPr lang="zh-TW" altLang="en-US" b="1" dirty="0" smtClean="0">
                <a:solidFill>
                  <a:srgbClr val="FF0000"/>
                </a:solidFill>
              </a:rPr>
              <a:t>道與神同在，</a:t>
            </a:r>
            <a:r>
              <a:rPr lang="zh-TW" altLang="en-US" b="1" dirty="0" smtClean="0"/>
              <a:t>       </a:t>
            </a:r>
            <a:endParaRPr lang="en-US" altLang="zh-TW" sz="2600" b="1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1c</a:t>
            </a:r>
            <a:r>
              <a:rPr lang="en-GB" altLang="zh-TW" sz="2600" dirty="0" smtClean="0"/>
              <a:t>   </a:t>
            </a:r>
            <a:r>
              <a:rPr lang="zh-TW" altLang="en-US" b="1" dirty="0" smtClean="0">
                <a:solidFill>
                  <a:srgbClr val="FF0000"/>
                </a:solidFill>
              </a:rPr>
              <a:t>道就是神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sz="26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2</a:t>
            </a:r>
            <a:r>
              <a:rPr lang="en-GB" altLang="zh-TW" sz="2600" dirty="0" smtClean="0"/>
              <a:t>     </a:t>
            </a:r>
            <a:r>
              <a:rPr lang="zh-TW" altLang="en-US" dirty="0" smtClean="0"/>
              <a:t>這道太初與神同在。</a:t>
            </a:r>
            <a:endParaRPr lang="en-US" altLang="zh-TW" sz="2600" dirty="0" smtClean="0"/>
          </a:p>
          <a:p>
            <a:pPr>
              <a:buNone/>
            </a:pPr>
            <a:endParaRPr lang="en-GB" sz="2600" dirty="0" smtClean="0"/>
          </a:p>
          <a:p>
            <a:pPr>
              <a:buNone/>
            </a:pPr>
            <a:endParaRPr lang="en-GB" sz="2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</p:spPr>
        <p:txBody>
          <a:bodyPr>
            <a:no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US" sz="2800" dirty="0" smtClean="0"/>
              <a:t>John 1.29                               </a:t>
            </a:r>
            <a:r>
              <a:rPr lang="zh-CN" altLang="en-US" sz="2800" dirty="0" smtClean="0"/>
              <a:t>约翰福音 </a:t>
            </a:r>
            <a:r>
              <a:rPr lang="en-US" altLang="zh-CN" sz="2800" dirty="0" smtClean="0"/>
              <a:t>1.29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1097360"/>
            <a:ext cx="4038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dirty="0" smtClean="0"/>
              <a:t>     </a:t>
            </a:r>
            <a:r>
              <a:rPr lang="en-GB" sz="3600" dirty="0" smtClean="0"/>
              <a:t>The next day he saw Jesus coming </a:t>
            </a:r>
            <a:r>
              <a:rPr lang="en-GB" sz="3600" u="sng" dirty="0" smtClean="0">
                <a:solidFill>
                  <a:srgbClr val="FF0000"/>
                </a:solidFill>
              </a:rPr>
              <a:t>toward</a:t>
            </a:r>
            <a:r>
              <a:rPr lang="en-GB" sz="3600" dirty="0" smtClean="0"/>
              <a:t> </a:t>
            </a:r>
            <a:r>
              <a:rPr lang="en-US" sz="3600" dirty="0" smtClean="0"/>
              <a:t>(</a:t>
            </a:r>
            <a:r>
              <a:rPr lang="el-GR" sz="3600" b="1" dirty="0" smtClean="0">
                <a:solidFill>
                  <a:srgbClr val="FF0000"/>
                </a:solidFill>
              </a:rPr>
              <a:t>πρὸς</a:t>
            </a:r>
            <a:r>
              <a:rPr lang="en-US" sz="3600" dirty="0" smtClean="0"/>
              <a:t>)</a:t>
            </a:r>
            <a:r>
              <a:rPr lang="en-US" sz="3600" b="1" dirty="0" smtClean="0"/>
              <a:t> </a:t>
            </a:r>
            <a:r>
              <a:rPr lang="en-GB" sz="3600" dirty="0" smtClean="0"/>
              <a:t>him and declared, "Here is the Lamb of God who takes away the sin of the world!</a:t>
            </a:r>
            <a:endParaRPr lang="en-GB" dirty="0" smtClean="0"/>
          </a:p>
          <a:p>
            <a:pPr>
              <a:buNone/>
            </a:pPr>
            <a:r>
              <a:rPr lang="en-US" sz="2400" b="1" dirty="0" smtClean="0"/>
              <a:t>                                                              </a:t>
            </a:r>
          </a:p>
          <a:p>
            <a:pPr>
              <a:buNone/>
            </a:pPr>
            <a:r>
              <a:rPr lang="en-US" sz="2400" b="1" dirty="0" smtClean="0"/>
              <a:t>                                          </a:t>
            </a:r>
            <a:endParaRPr lang="en-GB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4008" y="1025352"/>
            <a:ext cx="4038600" cy="583264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 </a:t>
            </a:r>
            <a:r>
              <a:rPr lang="en-US" altLang="zh-CN" dirty="0" smtClean="0"/>
              <a:t>    </a:t>
            </a:r>
            <a:r>
              <a:rPr lang="zh-TW" altLang="en-US" sz="3200" dirty="0" smtClean="0"/>
              <a:t>次日</a:t>
            </a:r>
            <a:r>
              <a:rPr lang="en-US" altLang="zh-TW" sz="3200" dirty="0" smtClean="0"/>
              <a:t>, </a:t>
            </a:r>
            <a:r>
              <a:rPr lang="zh-TW" altLang="en-US" sz="3200" dirty="0" smtClean="0"/>
              <a:t>約翰看見耶穌來</a:t>
            </a:r>
            <a:r>
              <a:rPr lang="en-US" sz="3200" dirty="0" smtClean="0"/>
              <a:t>(</a:t>
            </a:r>
            <a:r>
              <a:rPr lang="el-GR" sz="3200" b="1" dirty="0" smtClean="0">
                <a:solidFill>
                  <a:srgbClr val="FF0000"/>
                </a:solidFill>
              </a:rPr>
              <a:t>πρὸς</a:t>
            </a:r>
            <a:r>
              <a:rPr lang="en-US" sz="3200" dirty="0" smtClean="0"/>
              <a:t>) </a:t>
            </a:r>
            <a:r>
              <a:rPr lang="zh-TW" altLang="en-US" sz="3200" b="1" u="sng" dirty="0" smtClean="0">
                <a:solidFill>
                  <a:srgbClr val="FF0000"/>
                </a:solidFill>
              </a:rPr>
              <a:t>到</a:t>
            </a:r>
            <a:r>
              <a:rPr lang="zh-TW" altLang="en-US" sz="3200" dirty="0" smtClean="0"/>
              <a:t>他</a:t>
            </a:r>
            <a:r>
              <a:rPr lang="zh-TW" altLang="en-US" sz="3200" b="1" u="sng" dirty="0" smtClean="0">
                <a:solidFill>
                  <a:srgbClr val="FF0000"/>
                </a:solidFill>
              </a:rPr>
              <a:t>那裡</a:t>
            </a:r>
            <a:r>
              <a:rPr lang="en-US" altLang="zh-TW" sz="3200" dirty="0" smtClean="0"/>
              <a:t>, </a:t>
            </a:r>
            <a:r>
              <a:rPr lang="zh-TW" altLang="en-US" sz="3200" dirty="0" smtClean="0"/>
              <a:t>就說</a:t>
            </a:r>
            <a:r>
              <a:rPr lang="en-US" altLang="zh-TW" sz="3200" dirty="0" smtClean="0"/>
              <a:t>: </a:t>
            </a:r>
            <a:r>
              <a:rPr lang="zh-TW" altLang="en-US" sz="3200" dirty="0" smtClean="0"/>
              <a:t>看哪</a:t>
            </a:r>
            <a:r>
              <a:rPr lang="en-US" altLang="zh-TW" sz="3200" dirty="0" smtClean="0"/>
              <a:t>, </a:t>
            </a:r>
            <a:r>
              <a:rPr lang="zh-TW" altLang="en-US" sz="3200" dirty="0" smtClean="0"/>
              <a:t>神的羔羊</a:t>
            </a:r>
            <a:r>
              <a:rPr lang="en-US" altLang="zh-TW" sz="3200" dirty="0" smtClean="0"/>
              <a:t>, </a:t>
            </a:r>
            <a:r>
              <a:rPr lang="zh-TW" altLang="en-US" sz="3200" dirty="0" smtClean="0"/>
              <a:t>除去世人罪孽的</a:t>
            </a:r>
            <a:r>
              <a:rPr lang="zh-CN" altLang="en-US" sz="4000" dirty="0" smtClean="0"/>
              <a:t>。</a:t>
            </a:r>
            <a:endParaRPr lang="en-US" altLang="zh-TW" dirty="0" smtClean="0"/>
          </a:p>
          <a:p>
            <a:pPr>
              <a:lnSpc>
                <a:spcPct val="150000"/>
              </a:lnSpc>
              <a:buNone/>
            </a:pPr>
            <a:endParaRPr lang="en-US" altLang="zh-TW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 </a:t>
            </a:r>
            <a:r>
              <a:rPr lang="en-US" sz="2400" b="1" dirty="0" smtClean="0"/>
              <a:t>                </a:t>
            </a:r>
            <a:endParaRPr lang="en-US" altLang="zh-TW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</p:spPr>
        <p:txBody>
          <a:bodyPr>
            <a:no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Gospel of </a:t>
            </a:r>
            <a:r>
              <a:rPr lang="en-US" sz="2800" dirty="0" smtClean="0"/>
              <a:t>John 2.3                   </a:t>
            </a:r>
            <a:r>
              <a:rPr lang="zh-CN" altLang="en-US" sz="2800" dirty="0" smtClean="0"/>
              <a:t>约翰福音 </a:t>
            </a:r>
            <a:r>
              <a:rPr lang="en-US" altLang="zh-CN" sz="2800" dirty="0" smtClean="0"/>
              <a:t>2.3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1097360"/>
            <a:ext cx="4038600" cy="5139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dirty="0" smtClean="0"/>
              <a:t>     </a:t>
            </a:r>
            <a:r>
              <a:rPr lang="en-GB" sz="3600" dirty="0" smtClean="0"/>
              <a:t>When the wine gave out, the mother of Jesus said </a:t>
            </a:r>
            <a:r>
              <a:rPr lang="en-GB" sz="3600" b="1" dirty="0" smtClean="0">
                <a:solidFill>
                  <a:srgbClr val="FF0000"/>
                </a:solidFill>
              </a:rPr>
              <a:t>to</a:t>
            </a:r>
            <a:r>
              <a:rPr lang="en-GB" sz="3600" dirty="0" smtClean="0"/>
              <a:t> </a:t>
            </a:r>
            <a:r>
              <a:rPr lang="en-US" sz="3600" dirty="0" smtClean="0"/>
              <a:t>(</a:t>
            </a:r>
            <a:r>
              <a:rPr lang="el-GR" sz="3600" b="1" dirty="0" smtClean="0">
                <a:solidFill>
                  <a:srgbClr val="FF0000"/>
                </a:solidFill>
              </a:rPr>
              <a:t>πρὸς</a:t>
            </a:r>
            <a:r>
              <a:rPr lang="en-US" sz="3600" dirty="0" smtClean="0"/>
              <a:t>)</a:t>
            </a:r>
            <a:r>
              <a:rPr lang="en-US" sz="3600" b="1" dirty="0" smtClean="0"/>
              <a:t> </a:t>
            </a:r>
            <a:r>
              <a:rPr lang="en-GB" sz="3600" dirty="0" smtClean="0"/>
              <a:t>him, “They have no wine.” </a:t>
            </a:r>
            <a:endParaRPr lang="en-GB" dirty="0" smtClean="0"/>
          </a:p>
          <a:p>
            <a:pPr>
              <a:buNone/>
            </a:pPr>
            <a:r>
              <a:rPr lang="en-US" sz="2400" b="1" dirty="0" smtClean="0"/>
              <a:t>                                                              </a:t>
            </a:r>
          </a:p>
          <a:p>
            <a:pPr>
              <a:buNone/>
            </a:pPr>
            <a:r>
              <a:rPr lang="en-US" sz="2400" b="1" dirty="0" smtClean="0"/>
              <a:t>                                          </a:t>
            </a:r>
            <a:endParaRPr lang="en-GB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4008" y="1025352"/>
            <a:ext cx="4038600" cy="52119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400" dirty="0" smtClean="0"/>
              <a:t> </a:t>
            </a:r>
            <a:r>
              <a:rPr lang="en-US" altLang="zh-CN" sz="2400" dirty="0" smtClean="0"/>
              <a:t>    </a:t>
            </a:r>
            <a:r>
              <a:rPr lang="zh-TW" altLang="en-US" sz="3200" dirty="0" smtClean="0"/>
              <a:t>酒用盡了，耶穌的母親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對</a:t>
            </a:r>
            <a:r>
              <a:rPr lang="zh-TW" altLang="en-US" sz="3200" dirty="0" smtClean="0"/>
              <a:t> </a:t>
            </a:r>
            <a:r>
              <a:rPr lang="en-US" sz="3200" dirty="0" smtClean="0"/>
              <a:t>(</a:t>
            </a:r>
            <a:r>
              <a:rPr lang="el-GR" sz="3200" b="1" dirty="0" smtClean="0">
                <a:solidFill>
                  <a:srgbClr val="FF0000"/>
                </a:solidFill>
              </a:rPr>
              <a:t>πρὸς</a:t>
            </a:r>
            <a:r>
              <a:rPr lang="en-US" sz="3200" dirty="0" smtClean="0"/>
              <a:t>) </a:t>
            </a:r>
            <a:r>
              <a:rPr lang="zh-TW" altLang="en-US" sz="3200" dirty="0" smtClean="0"/>
              <a:t>他說：</a:t>
            </a:r>
            <a:endParaRPr lang="en-US" altLang="zh-TW" sz="32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TW" sz="3200" dirty="0" smtClean="0"/>
              <a:t>     “</a:t>
            </a:r>
            <a:r>
              <a:rPr lang="zh-TW" altLang="en-US" sz="3200" dirty="0" smtClean="0"/>
              <a:t>他們沒有酒了。</a:t>
            </a:r>
            <a:r>
              <a:rPr lang="en-US" altLang="zh-TW" sz="3200" dirty="0" smtClean="0"/>
              <a:t>”</a:t>
            </a:r>
            <a:endParaRPr lang="en-US" altLang="zh-TW" dirty="0" smtClean="0"/>
          </a:p>
          <a:p>
            <a:pPr>
              <a:lnSpc>
                <a:spcPct val="150000"/>
              </a:lnSpc>
              <a:buNone/>
            </a:pPr>
            <a:endParaRPr lang="en-US" altLang="zh-TW" sz="2100" dirty="0" smtClean="0"/>
          </a:p>
          <a:p>
            <a:pPr>
              <a:lnSpc>
                <a:spcPct val="150000"/>
              </a:lnSpc>
              <a:buNone/>
            </a:pPr>
            <a:r>
              <a:rPr lang="en-US" sz="2100" dirty="0" smtClean="0"/>
              <a:t> </a:t>
            </a:r>
            <a:r>
              <a:rPr lang="en-US" sz="2100" b="1" dirty="0" smtClean="0"/>
              <a:t>                </a:t>
            </a:r>
            <a:endParaRPr lang="en-US" altLang="zh-TW" sz="2100" dirty="0" smtClean="0"/>
          </a:p>
          <a:p>
            <a:pPr>
              <a:lnSpc>
                <a:spcPct val="150000"/>
              </a:lnSpc>
            </a:pPr>
            <a:endParaRPr lang="en-US" sz="2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US" sz="2800" dirty="0" smtClean="0"/>
              <a:t>Mark 14.49                     </a:t>
            </a:r>
            <a:r>
              <a:rPr lang="zh-CN" altLang="en-US" sz="2800" dirty="0" smtClean="0"/>
              <a:t>马可福音 </a:t>
            </a:r>
            <a:r>
              <a:rPr lang="en-US" altLang="zh-CN" sz="2800" dirty="0" smtClean="0"/>
              <a:t>14.49</a:t>
            </a:r>
            <a:r>
              <a:rPr lang="en-US" sz="2800" dirty="0" smtClean="0"/>
              <a:t>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</a:t>
            </a:r>
            <a:r>
              <a:rPr lang="en-GB" sz="3600" dirty="0" smtClean="0"/>
              <a:t>  Day after day I was </a:t>
            </a:r>
            <a:r>
              <a:rPr lang="en-GB" sz="3600" dirty="0" smtClean="0">
                <a:solidFill>
                  <a:srgbClr val="FF0000"/>
                </a:solidFill>
              </a:rPr>
              <a:t>with</a:t>
            </a:r>
            <a:r>
              <a:rPr lang="en-GB" sz="3600" dirty="0" smtClean="0"/>
              <a:t> </a:t>
            </a:r>
            <a:r>
              <a:rPr lang="en-US" altLang="zh-CN" sz="3600" dirty="0" smtClean="0"/>
              <a:t>(</a:t>
            </a:r>
            <a:r>
              <a:rPr lang="el-GR" sz="3600" b="1" dirty="0" smtClean="0">
                <a:solidFill>
                  <a:srgbClr val="FF0000"/>
                </a:solidFill>
              </a:rPr>
              <a:t>πρὸς</a:t>
            </a:r>
            <a:r>
              <a:rPr lang="en-US" altLang="zh-CN" sz="3600" dirty="0" smtClean="0"/>
              <a:t>) </a:t>
            </a:r>
            <a:r>
              <a:rPr lang="en-GB" sz="3600" dirty="0" smtClean="0"/>
              <a:t>you in the temple teaching, and you did not arrest me.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</a:t>
            </a:r>
            <a:endParaRPr lang="en-US" sz="3600" b="1" dirty="0"/>
          </a:p>
          <a:p>
            <a:pPr>
              <a:buNone/>
            </a:pP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  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我天天在殿裡教導人，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跟</a:t>
            </a:r>
            <a:r>
              <a:rPr lang="zh-TW" altLang="en-US" sz="3600" dirty="0" smtClean="0"/>
              <a:t>你們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在一起 </a:t>
            </a:r>
            <a:r>
              <a:rPr lang="en-US" altLang="zh-CN" sz="3600" dirty="0" smtClean="0"/>
              <a:t>(</a:t>
            </a:r>
            <a:r>
              <a:rPr lang="el-GR" sz="3600" b="1" dirty="0" smtClean="0">
                <a:solidFill>
                  <a:srgbClr val="FF0000"/>
                </a:solidFill>
              </a:rPr>
              <a:t>πρὸς</a:t>
            </a:r>
            <a:r>
              <a:rPr lang="en-US" altLang="zh-CN" sz="3600" dirty="0" smtClean="0"/>
              <a:t>)</a:t>
            </a:r>
            <a:r>
              <a:rPr lang="zh-TW" altLang="en-US" sz="3600" dirty="0" smtClean="0"/>
              <a:t>，你們卻沒有捉拿我 </a:t>
            </a:r>
            <a:r>
              <a:rPr lang="en-US" altLang="zh-TW" sz="3600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sz="3200" b="1" dirty="0" smtClean="0"/>
              <a:t>    </a:t>
            </a:r>
            <a:endParaRPr lang="en-GB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US" sz="2800" dirty="0" smtClean="0"/>
              <a:t>Mark 12.12                     </a:t>
            </a:r>
            <a:r>
              <a:rPr lang="zh-CN" altLang="en-US" sz="2800" dirty="0" smtClean="0"/>
              <a:t>马可福音 </a:t>
            </a:r>
            <a:r>
              <a:rPr lang="en-US" altLang="zh-CN" sz="2800" dirty="0" smtClean="0"/>
              <a:t>12.12</a:t>
            </a:r>
            <a:r>
              <a:rPr lang="en-US" sz="2800" dirty="0" smtClean="0"/>
              <a:t>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/>
              <a:t> </a:t>
            </a:r>
            <a:r>
              <a:rPr lang="en-GB" sz="3600" dirty="0" smtClean="0"/>
              <a:t>  They set about to arrest him, for they recognized that he had told the parable </a:t>
            </a:r>
            <a:r>
              <a:rPr lang="en-GB" sz="3600" b="1" dirty="0" smtClean="0">
                <a:solidFill>
                  <a:srgbClr val="FF0000"/>
                </a:solidFill>
              </a:rPr>
              <a:t>with reference to </a:t>
            </a:r>
            <a:r>
              <a:rPr lang="en-US" altLang="zh-CN" sz="3600" dirty="0" smtClean="0"/>
              <a:t>(</a:t>
            </a:r>
            <a:r>
              <a:rPr lang="el-GR" sz="3600" b="1" dirty="0" smtClean="0">
                <a:solidFill>
                  <a:srgbClr val="FF0000"/>
                </a:solidFill>
              </a:rPr>
              <a:t>πρὸς</a:t>
            </a:r>
            <a:r>
              <a:rPr lang="en-US" altLang="zh-CN" sz="3600" dirty="0" smtClean="0"/>
              <a:t>) </a:t>
            </a:r>
            <a:r>
              <a:rPr lang="en-GB" sz="3600" dirty="0" smtClean="0"/>
              <a:t>themselves. But they were afraid of the crowd, so they left him and went away.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</a:t>
            </a:r>
            <a:endParaRPr lang="en-US" sz="3600" b="1" dirty="0"/>
          </a:p>
          <a:p>
            <a:pPr>
              <a:buNone/>
            </a:pP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   </a:t>
            </a:r>
            <a:r>
              <a:rPr lang="zh-TW" altLang="en-US" sz="3200" dirty="0" smtClean="0"/>
              <a:t>他們知道他這比喻是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指着</a:t>
            </a:r>
            <a:r>
              <a:rPr lang="en-US" altLang="zh-CN" sz="3200" dirty="0" smtClean="0"/>
              <a:t>(</a:t>
            </a:r>
            <a:r>
              <a:rPr lang="el-GR" sz="3200" b="1" dirty="0" smtClean="0">
                <a:solidFill>
                  <a:srgbClr val="FF0000"/>
                </a:solidFill>
              </a:rPr>
              <a:t>πρὸς</a:t>
            </a:r>
            <a:r>
              <a:rPr lang="en-US" altLang="zh-CN" sz="3200" dirty="0" smtClean="0"/>
              <a:t>)</a:t>
            </a:r>
            <a:r>
              <a:rPr lang="zh-TW" altLang="en-US" sz="3200" dirty="0" smtClean="0"/>
              <a:t>他們說的，就想要捉拿他，但因為害怕群眾，只好離開他走了</a:t>
            </a:r>
            <a:r>
              <a:rPr lang="zh-TW" altLang="en-US" dirty="0" smtClean="0"/>
              <a:t>。</a:t>
            </a:r>
            <a:endParaRPr lang="en-US" dirty="0" smtClean="0"/>
          </a:p>
          <a:p>
            <a:pPr>
              <a:buNone/>
            </a:pPr>
            <a:r>
              <a:rPr lang="en-US" sz="3200" b="1" dirty="0" smtClean="0"/>
              <a:t>    </a:t>
            </a:r>
            <a:endParaRPr lang="en-GB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</p:spPr>
        <p:txBody>
          <a:bodyPr>
            <a:no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US" sz="2800" dirty="0" smtClean="0"/>
              <a:t>Romans 15.17                               </a:t>
            </a:r>
            <a:r>
              <a:rPr lang="zh-CN" altLang="en-US" sz="2800" dirty="0" smtClean="0"/>
              <a:t>罗马书 </a:t>
            </a:r>
            <a:r>
              <a:rPr lang="en-US" altLang="zh-CN" sz="2800" dirty="0" smtClean="0"/>
              <a:t>15.17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1097360"/>
            <a:ext cx="4038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dirty="0" smtClean="0"/>
              <a:t>     </a:t>
            </a:r>
            <a:r>
              <a:rPr lang="en-GB" sz="3600" dirty="0" smtClean="0"/>
              <a:t>In Christ Jesus, then, I have reason to boast in things </a:t>
            </a:r>
            <a:r>
              <a:rPr lang="en-GB" sz="3600" b="1" dirty="0" smtClean="0">
                <a:solidFill>
                  <a:srgbClr val="FF0000"/>
                </a:solidFill>
              </a:rPr>
              <a:t>pertaining to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l-GR" sz="3600" b="1" dirty="0" smtClean="0">
                <a:solidFill>
                  <a:srgbClr val="FF0000"/>
                </a:solidFill>
              </a:rPr>
              <a:t>πρὸς</a:t>
            </a:r>
            <a:r>
              <a:rPr lang="en-US" sz="3600" dirty="0" smtClean="0"/>
              <a:t>)</a:t>
            </a:r>
            <a:r>
              <a:rPr lang="en-US" sz="3600" b="1" dirty="0" smtClean="0"/>
              <a:t> </a:t>
            </a:r>
            <a:r>
              <a:rPr lang="en-GB" sz="3600" dirty="0" smtClean="0"/>
              <a:t>God.</a:t>
            </a:r>
            <a:endParaRPr lang="en-GB" dirty="0" smtClean="0"/>
          </a:p>
          <a:p>
            <a:pPr>
              <a:buNone/>
            </a:pPr>
            <a:r>
              <a:rPr lang="en-US" sz="2400" b="1" dirty="0" smtClean="0"/>
              <a:t>                                                              </a:t>
            </a:r>
          </a:p>
          <a:p>
            <a:pPr>
              <a:buNone/>
            </a:pPr>
            <a:r>
              <a:rPr lang="en-US" sz="2400" b="1" dirty="0" smtClean="0"/>
              <a:t>                                          </a:t>
            </a:r>
            <a:endParaRPr lang="en-GB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4008" y="1025352"/>
            <a:ext cx="4038600" cy="583264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     </a:t>
            </a:r>
            <a:r>
              <a:rPr lang="zh-CN" altLang="en-US" sz="3600" dirty="0" smtClean="0"/>
              <a:t>所以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论到</a:t>
            </a:r>
            <a:r>
              <a:rPr lang="zh-CN" alt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l-GR" sz="3600" b="1" dirty="0" smtClean="0">
                <a:solidFill>
                  <a:srgbClr val="FF0000"/>
                </a:solidFill>
              </a:rPr>
              <a:t>πρὸς</a:t>
            </a:r>
            <a:r>
              <a:rPr lang="en-US" sz="3600" dirty="0" smtClean="0"/>
              <a:t>)</a:t>
            </a:r>
            <a:r>
              <a:rPr lang="en-US" sz="3600" b="1" dirty="0" smtClean="0"/>
              <a:t> </a:t>
            </a:r>
            <a:r>
              <a:rPr lang="zh-CN" altLang="en-US" sz="3600" dirty="0" smtClean="0"/>
              <a:t>神的事我在基督耶稣里有可夸的。</a:t>
            </a:r>
            <a:endParaRPr lang="en-US" altLang="zh-TW" dirty="0" smtClean="0"/>
          </a:p>
          <a:p>
            <a:pPr>
              <a:lnSpc>
                <a:spcPct val="150000"/>
              </a:lnSpc>
              <a:buNone/>
            </a:pPr>
            <a:endParaRPr lang="en-US" altLang="zh-TW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 </a:t>
            </a:r>
            <a:r>
              <a:rPr lang="en-US" sz="2400" b="1" dirty="0" smtClean="0"/>
              <a:t>                </a:t>
            </a:r>
            <a:endParaRPr lang="en-US" altLang="zh-TW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US" sz="2800" dirty="0" smtClean="0"/>
              <a:t>Hebrews  5.1 </a:t>
            </a:r>
            <a:r>
              <a:rPr lang="en-US" sz="2800" b="1" dirty="0" smtClean="0"/>
              <a:t>                             </a:t>
            </a:r>
            <a:r>
              <a:rPr lang="zh-CN" altLang="en-US" sz="2800" dirty="0" smtClean="0"/>
              <a:t>希伯来书   </a:t>
            </a:r>
            <a:r>
              <a:rPr lang="en-US" altLang="zh-CN" sz="2800" dirty="0" smtClean="0"/>
              <a:t>5.1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1097360"/>
            <a:ext cx="4038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dirty="0" smtClean="0"/>
              <a:t>     </a:t>
            </a:r>
            <a:r>
              <a:rPr lang="en-GB" sz="3200" dirty="0" smtClean="0"/>
              <a:t>Every high priest chosen from among mortals is put in charge of things </a:t>
            </a:r>
            <a:r>
              <a:rPr lang="en-GB" sz="3200" b="1" dirty="0" smtClean="0">
                <a:solidFill>
                  <a:srgbClr val="FF0000"/>
                </a:solidFill>
              </a:rPr>
              <a:t>pertaining to </a:t>
            </a:r>
            <a:r>
              <a:rPr lang="en-US" sz="3200" dirty="0" smtClean="0"/>
              <a:t>(</a:t>
            </a:r>
            <a:r>
              <a:rPr lang="el-GR" sz="3200" b="1" dirty="0" smtClean="0">
                <a:solidFill>
                  <a:srgbClr val="FF0000"/>
                </a:solidFill>
              </a:rPr>
              <a:t>πρὸς</a:t>
            </a:r>
            <a:r>
              <a:rPr lang="en-US" sz="3200" dirty="0" smtClean="0"/>
              <a:t>)</a:t>
            </a:r>
            <a:r>
              <a:rPr lang="en-US" sz="3200" b="1" dirty="0" smtClean="0"/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God</a:t>
            </a:r>
            <a:r>
              <a:rPr lang="en-GB" sz="3200" dirty="0" smtClean="0"/>
              <a:t> on their behalf, to offer gifts and sacrifices for sins.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4008" y="1052736"/>
            <a:ext cx="4038600" cy="583264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3200" dirty="0" smtClean="0"/>
              <a:t>     凡从人间挑选的大祭司，是奉派替人办理</a:t>
            </a:r>
            <a:r>
              <a:rPr lang="zh-CN" altLang="en-US" sz="3200" b="1" u="sng" dirty="0" smtClean="0">
                <a:solidFill>
                  <a:srgbClr val="FF0000"/>
                </a:solidFill>
              </a:rPr>
              <a:t>属</a:t>
            </a:r>
            <a:r>
              <a:rPr lang="zh-CN" altLang="en-US" sz="3200" dirty="0" smtClean="0"/>
              <a:t> </a:t>
            </a:r>
            <a:r>
              <a:rPr lang="en-US" sz="3200" dirty="0" smtClean="0"/>
              <a:t>(</a:t>
            </a:r>
            <a:r>
              <a:rPr lang="el-GR" sz="3200" b="1" dirty="0" smtClean="0">
                <a:solidFill>
                  <a:srgbClr val="FF0000"/>
                </a:solidFill>
              </a:rPr>
              <a:t>πρὸς</a:t>
            </a:r>
            <a:r>
              <a:rPr lang="en-US" sz="3200" dirty="0" smtClean="0"/>
              <a:t>)</a:t>
            </a:r>
            <a:r>
              <a:rPr lang="en-US" sz="3200" b="1" dirty="0" smtClean="0"/>
              <a:t> </a:t>
            </a:r>
            <a:r>
              <a:rPr lang="zh-CN" altLang="en-US" sz="3200" b="1" u="sng" dirty="0" smtClean="0">
                <a:solidFill>
                  <a:srgbClr val="FF0000"/>
                </a:solidFill>
              </a:rPr>
              <a:t>神</a:t>
            </a:r>
            <a:r>
              <a:rPr lang="zh-CN" altLang="en-US" sz="3200" dirty="0" smtClean="0"/>
              <a:t>的事，为要献上礼物，和赎罪祭。 </a:t>
            </a:r>
            <a:r>
              <a:rPr lang="en-US" sz="3200" dirty="0" smtClean="0"/>
              <a:t> </a:t>
            </a:r>
            <a:r>
              <a:rPr lang="en-US" sz="3200" b="1" dirty="0" smtClean="0"/>
              <a:t>                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318255"/>
            <a:ext cx="698477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dirty="0" smtClean="0"/>
          </a:p>
          <a:p>
            <a:pPr algn="ctr"/>
            <a:endParaRPr lang="en-US" sz="4400" dirty="0" smtClean="0"/>
          </a:p>
          <a:p>
            <a:pPr algn="ctr"/>
            <a:r>
              <a:rPr lang="en-US" sz="4800" dirty="0" smtClean="0"/>
              <a:t>with </a:t>
            </a:r>
            <a:r>
              <a:rPr lang="en-US" sz="4800" dirty="0"/>
              <a:t>someone </a:t>
            </a:r>
          </a:p>
          <a:p>
            <a:pPr algn="ctr"/>
            <a:r>
              <a:rPr lang="zh-CN" altLang="en-US" sz="4800" dirty="0"/>
              <a:t>与某人在一起</a:t>
            </a:r>
            <a:endParaRPr lang="en-US" sz="4800" b="1" dirty="0"/>
          </a:p>
          <a:p>
            <a:pPr algn="ctr"/>
            <a:r>
              <a:rPr lang="el-GR" sz="5400" dirty="0" smtClean="0"/>
              <a:t>μετὰ</a:t>
            </a:r>
            <a:r>
              <a:rPr lang="en-GB" sz="5400" dirty="0" smtClean="0"/>
              <a:t> </a:t>
            </a:r>
            <a:r>
              <a:rPr lang="en-US" sz="5400" dirty="0" smtClean="0"/>
              <a:t>   </a:t>
            </a:r>
            <a:r>
              <a:rPr lang="el-GR" sz="5400" dirty="0" smtClean="0"/>
              <a:t>παρὰ</a:t>
            </a:r>
            <a:r>
              <a:rPr lang="en-GB" sz="5400" dirty="0" smtClean="0"/>
              <a:t>  </a:t>
            </a:r>
            <a:r>
              <a:rPr lang="en-US" sz="2400" dirty="0" smtClean="0"/>
              <a:t>    </a:t>
            </a:r>
            <a:r>
              <a:rPr lang="el-GR" sz="5400" dirty="0" smtClean="0"/>
              <a:t>συν</a:t>
            </a:r>
            <a:r>
              <a:rPr lang="en-US" sz="5400" dirty="0" smtClean="0"/>
              <a:t>- </a:t>
            </a:r>
            <a:endParaRPr lang="en-GB" sz="54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b="1" dirty="0" smtClean="0"/>
          </a:p>
          <a:p>
            <a:pPr algn="ctr"/>
            <a:r>
              <a:rPr lang="en-US" sz="6000" b="1" dirty="0" smtClean="0"/>
              <a:t> </a:t>
            </a:r>
            <a:endParaRPr lang="en-US" sz="4000" b="1" dirty="0" smtClean="0"/>
          </a:p>
          <a:p>
            <a:pPr algn="ctr"/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2759767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1588145"/>
            <a:ext cx="698477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 smtClean="0"/>
              <a:t>μετὰ</a:t>
            </a:r>
            <a:r>
              <a:rPr lang="en-GB" sz="5400" b="1" dirty="0" smtClean="0"/>
              <a:t> </a:t>
            </a:r>
            <a:r>
              <a:rPr lang="en-US" sz="5400" b="1" dirty="0" smtClean="0"/>
              <a:t>   </a:t>
            </a:r>
            <a:r>
              <a:rPr lang="el-GR" sz="5400" b="1" dirty="0" smtClean="0"/>
              <a:t>παρὰ</a:t>
            </a:r>
            <a:r>
              <a:rPr lang="en-GB" sz="5400" b="1" dirty="0" smtClean="0"/>
              <a:t>  </a:t>
            </a:r>
            <a:r>
              <a:rPr lang="en-US" sz="2400" b="1" dirty="0" smtClean="0"/>
              <a:t>    </a:t>
            </a:r>
            <a:r>
              <a:rPr lang="el-GR" sz="5400" b="1" dirty="0" smtClean="0"/>
              <a:t>συν</a:t>
            </a:r>
            <a:r>
              <a:rPr lang="en-US" sz="5400" b="1" dirty="0" smtClean="0"/>
              <a:t>- </a:t>
            </a:r>
            <a:endParaRPr lang="en-GB" sz="5400" b="1" dirty="0" smtClean="0"/>
          </a:p>
          <a:p>
            <a:pPr algn="ctr"/>
            <a:r>
              <a:rPr lang="en-US" sz="4000" dirty="0" smtClean="0"/>
              <a:t>= with (someone) </a:t>
            </a:r>
            <a:r>
              <a:rPr lang="zh-CN" altLang="en-US" sz="4000" dirty="0" smtClean="0"/>
              <a:t>与某人在一起</a:t>
            </a:r>
            <a:endParaRPr lang="en-US" sz="4000" b="1" dirty="0" smtClean="0"/>
          </a:p>
          <a:p>
            <a:pPr algn="ctr"/>
            <a:endParaRPr lang="en-US" sz="4000" b="1" dirty="0" smtClean="0"/>
          </a:p>
          <a:p>
            <a:pPr algn="ctr"/>
            <a:r>
              <a:rPr lang="en-US" sz="6000" b="1" dirty="0" smtClean="0"/>
              <a:t> </a:t>
            </a:r>
            <a:endParaRPr lang="en-US" sz="4000" b="1" dirty="0" smtClean="0"/>
          </a:p>
          <a:p>
            <a:pPr algn="ctr"/>
            <a:endParaRPr lang="en-US" sz="60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</p:spPr>
        <p:txBody>
          <a:bodyPr>
            <a:no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Gospel of </a:t>
            </a:r>
            <a:r>
              <a:rPr lang="en-US" sz="2800" dirty="0" smtClean="0"/>
              <a:t>John 3.2                   </a:t>
            </a:r>
            <a:r>
              <a:rPr lang="zh-CN" altLang="en-US" sz="2800" dirty="0" smtClean="0"/>
              <a:t>约翰福音 </a:t>
            </a:r>
            <a:r>
              <a:rPr lang="en-US" altLang="zh-CN" sz="2800" dirty="0" smtClean="0"/>
              <a:t>3.2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1097360"/>
            <a:ext cx="4038600" cy="5139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dirty="0" smtClean="0"/>
              <a:t>    </a:t>
            </a:r>
            <a:r>
              <a:rPr lang="en-GB" altLang="zh-CN" sz="3600" dirty="0" smtClean="0"/>
              <a:t>Nicodemus came </a:t>
            </a:r>
            <a:r>
              <a:rPr lang="en-GB" sz="3600" b="1" dirty="0" smtClean="0">
                <a:solidFill>
                  <a:srgbClr val="FF0000"/>
                </a:solidFill>
              </a:rPr>
              <a:t>to</a:t>
            </a:r>
            <a:r>
              <a:rPr lang="en-GB" sz="3600" dirty="0" smtClean="0"/>
              <a:t> </a:t>
            </a:r>
            <a:r>
              <a:rPr lang="en-US" sz="3600" dirty="0" smtClean="0"/>
              <a:t>(</a:t>
            </a:r>
            <a:r>
              <a:rPr lang="el-GR" sz="3600" b="1" dirty="0" smtClean="0">
                <a:solidFill>
                  <a:srgbClr val="FF0000"/>
                </a:solidFill>
              </a:rPr>
              <a:t>πρὸς</a:t>
            </a:r>
            <a:r>
              <a:rPr lang="en-US" sz="3600" dirty="0" smtClean="0"/>
              <a:t>)</a:t>
            </a:r>
            <a:r>
              <a:rPr lang="en-US" sz="3600" b="1" dirty="0" smtClean="0"/>
              <a:t> </a:t>
            </a:r>
            <a:r>
              <a:rPr lang="en-GB" sz="3600" dirty="0" smtClean="0"/>
              <a:t>Jesus by night and said to him, “Rabbi, no one can do these miracles that you do unless God is </a:t>
            </a:r>
            <a:r>
              <a:rPr lang="en-GB" sz="3600" b="1" dirty="0" smtClean="0">
                <a:solidFill>
                  <a:srgbClr val="FF0000"/>
                </a:solidFill>
              </a:rPr>
              <a:t>with</a:t>
            </a:r>
            <a:r>
              <a:rPr lang="en-GB" sz="3600" dirty="0" smtClean="0"/>
              <a:t> (</a:t>
            </a:r>
            <a:r>
              <a:rPr lang="el-GR" sz="3600" b="1" dirty="0" smtClean="0">
                <a:solidFill>
                  <a:srgbClr val="FF0000"/>
                </a:solidFill>
              </a:rPr>
              <a:t>μετὰ</a:t>
            </a:r>
            <a:r>
              <a:rPr lang="en-GB" sz="3600" dirty="0" smtClean="0"/>
              <a:t>) him.” </a:t>
            </a:r>
          </a:p>
          <a:p>
            <a:pPr>
              <a:buNone/>
            </a:pPr>
            <a:r>
              <a:rPr lang="en-US" sz="3600" b="1" dirty="0" smtClean="0"/>
              <a:t>                                                              </a:t>
            </a:r>
          </a:p>
          <a:p>
            <a:pPr>
              <a:buNone/>
            </a:pPr>
            <a:r>
              <a:rPr lang="en-US" sz="3600" b="1" dirty="0" smtClean="0"/>
              <a:t>                                          </a:t>
            </a:r>
            <a:endParaRPr lang="en-GB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4008" y="1025352"/>
            <a:ext cx="4038600" cy="52119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3200" dirty="0" smtClean="0"/>
              <a:t>    </a:t>
            </a:r>
            <a:r>
              <a:rPr lang="zh-CN" altLang="en-US" sz="3200" dirty="0" smtClean="0"/>
              <a:t>尼哥底母</a:t>
            </a:r>
            <a:r>
              <a:rPr lang="zh-TW" altLang="en-US" sz="3200" dirty="0" smtClean="0"/>
              <a:t>夜間來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到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(</a:t>
            </a:r>
            <a:r>
              <a:rPr lang="el-GR" sz="3200" b="1" dirty="0" smtClean="0">
                <a:solidFill>
                  <a:srgbClr val="FF0000"/>
                </a:solidFill>
              </a:rPr>
              <a:t>πρὸς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)</a:t>
            </a:r>
            <a:r>
              <a:rPr lang="zh-TW" altLang="en-US" sz="3200" dirty="0" smtClean="0"/>
              <a:t>耶穌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那裡</a:t>
            </a:r>
            <a:r>
              <a:rPr lang="zh-TW" altLang="en-US" sz="3200" dirty="0" smtClean="0"/>
              <a:t>，對他說：</a:t>
            </a:r>
            <a:r>
              <a:rPr lang="en-US" altLang="zh-TW" sz="3200" dirty="0" smtClean="0"/>
              <a:t>"</a:t>
            </a:r>
            <a:r>
              <a:rPr lang="zh-TW" altLang="en-US" sz="3200" dirty="0" smtClean="0"/>
              <a:t>拉比，我們知道你是從　神那裡來的教師，因為如果沒有神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同在</a:t>
            </a:r>
            <a:r>
              <a:rPr lang="en-GB" sz="3200" dirty="0" smtClean="0">
                <a:solidFill>
                  <a:srgbClr val="FF0000"/>
                </a:solidFill>
              </a:rPr>
              <a:t>(</a:t>
            </a:r>
            <a:r>
              <a:rPr lang="el-GR" sz="3200" b="1" dirty="0" smtClean="0">
                <a:solidFill>
                  <a:srgbClr val="FF0000"/>
                </a:solidFill>
              </a:rPr>
              <a:t>μετὰ</a:t>
            </a:r>
            <a:r>
              <a:rPr lang="en-GB" sz="3200" dirty="0" smtClean="0">
                <a:solidFill>
                  <a:srgbClr val="FF0000"/>
                </a:solidFill>
              </a:rPr>
              <a:t>) </a:t>
            </a:r>
            <a:r>
              <a:rPr lang="zh-TW" altLang="en-US" sz="3200" dirty="0" smtClean="0"/>
              <a:t>，你所行的這些神蹟，就沒有人能行。</a:t>
            </a:r>
            <a:r>
              <a:rPr lang="en-US" altLang="zh-TW" sz="3200" dirty="0" smtClean="0"/>
              <a:t>"</a:t>
            </a:r>
          </a:p>
          <a:p>
            <a:pPr>
              <a:lnSpc>
                <a:spcPct val="150000"/>
              </a:lnSpc>
              <a:buNone/>
            </a:pPr>
            <a:endParaRPr lang="en-US" altLang="zh-TW" sz="3200" dirty="0" smtClean="0"/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 </a:t>
            </a:r>
            <a:r>
              <a:rPr lang="en-US" sz="3200" b="1" dirty="0" smtClean="0"/>
              <a:t>                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John 1.1-2              </a:t>
            </a:r>
            <a:r>
              <a:rPr lang="zh-CN" altLang="en-US" sz="2400" dirty="0" smtClean="0"/>
              <a:t>约翰福音 </a:t>
            </a:r>
            <a:r>
              <a:rPr lang="en-US" altLang="zh-CN" sz="2400" dirty="0" smtClean="0"/>
              <a:t>1.1-2</a:t>
            </a:r>
            <a:endParaRPr lang="en-GB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000" baseline="30000" dirty="0" smtClean="0"/>
              <a:t>1a   </a:t>
            </a:r>
            <a:r>
              <a:rPr lang="en-GB" sz="3000" dirty="0" smtClean="0"/>
              <a:t>In </a:t>
            </a:r>
            <a:r>
              <a:rPr lang="en-GB" sz="3000" dirty="0"/>
              <a:t>the beginning was the Word, </a:t>
            </a:r>
            <a:endParaRPr lang="en-GB" sz="3000" dirty="0" smtClean="0"/>
          </a:p>
          <a:p>
            <a:pPr>
              <a:buNone/>
            </a:pPr>
            <a:r>
              <a:rPr lang="en-GB" sz="3000" baseline="30000" dirty="0" smtClean="0"/>
              <a:t>1b   </a:t>
            </a:r>
            <a:r>
              <a:rPr lang="en-GB" sz="3000" dirty="0" smtClean="0">
                <a:solidFill>
                  <a:srgbClr val="FF0000"/>
                </a:solidFill>
              </a:rPr>
              <a:t>and </a:t>
            </a:r>
            <a:r>
              <a:rPr lang="en-GB" sz="3000" dirty="0">
                <a:solidFill>
                  <a:srgbClr val="FF0000"/>
                </a:solidFill>
              </a:rPr>
              <a:t>the Word </a:t>
            </a:r>
            <a:r>
              <a:rPr lang="en-GB" sz="3000" dirty="0" smtClean="0">
                <a:solidFill>
                  <a:srgbClr val="FF0000"/>
                </a:solidFill>
              </a:rPr>
              <a:t>referred to </a:t>
            </a:r>
            <a:r>
              <a:rPr lang="en-GB" sz="3000" dirty="0">
                <a:solidFill>
                  <a:srgbClr val="FF0000"/>
                </a:solidFill>
              </a:rPr>
              <a:t>God, </a:t>
            </a:r>
            <a:endParaRPr lang="en-GB" sz="3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3000" baseline="30000" dirty="0" smtClean="0"/>
              <a:t>1c   </a:t>
            </a:r>
            <a:r>
              <a:rPr lang="en-GB" sz="3000" dirty="0" smtClean="0">
                <a:solidFill>
                  <a:srgbClr val="FF0000"/>
                </a:solidFill>
              </a:rPr>
              <a:t>and God was the Word. </a:t>
            </a:r>
          </a:p>
          <a:p>
            <a:pPr>
              <a:buNone/>
            </a:pPr>
            <a:r>
              <a:rPr lang="en-GB" sz="3000" baseline="30000" dirty="0" smtClean="0"/>
              <a:t>2</a:t>
            </a:r>
            <a:r>
              <a:rPr lang="en-GB" sz="3000" dirty="0" smtClean="0"/>
              <a:t>   In the beginning the Word referred to God.</a:t>
            </a:r>
            <a:endParaRPr lang="en-GB" sz="3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altLang="zh-TW" sz="2400" dirty="0" smtClean="0"/>
              <a:t>1a</a:t>
            </a:r>
            <a:r>
              <a:rPr lang="en-GB" altLang="zh-TW" dirty="0" smtClean="0"/>
              <a:t>  </a:t>
            </a:r>
            <a:r>
              <a:rPr lang="zh-TW" altLang="en-US" sz="3200" dirty="0" smtClean="0"/>
              <a:t>太初有道，</a:t>
            </a:r>
            <a:endParaRPr lang="en-GB" altLang="zh-TW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sz="2400" dirty="0" smtClean="0"/>
              <a:t>1b</a:t>
            </a:r>
            <a:r>
              <a:rPr lang="en-GB" altLang="zh-TW" dirty="0" smtClean="0"/>
              <a:t>  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道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是指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神，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400" dirty="0" smtClean="0"/>
              <a:t>1c     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神就是道。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400" dirty="0" smtClean="0"/>
              <a:t>2       </a:t>
            </a:r>
            <a:r>
              <a:rPr lang="zh-TW" altLang="en-US" sz="3200" dirty="0" smtClean="0"/>
              <a:t>這道太初是</a:t>
            </a:r>
            <a:r>
              <a:rPr lang="zh-CN" altLang="en-US" sz="3200" dirty="0" smtClean="0"/>
              <a:t>指</a:t>
            </a:r>
            <a:r>
              <a:rPr lang="zh-TW" altLang="en-US" sz="3200" dirty="0" smtClean="0"/>
              <a:t>神。</a:t>
            </a:r>
            <a:endParaRPr lang="en-US" altLang="zh-TW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do you know a translation is </a:t>
            </a:r>
            <a:br>
              <a:rPr lang="en-US" sz="3600" dirty="0" smtClean="0"/>
            </a:br>
            <a:r>
              <a:rPr lang="en-US" sz="3600" dirty="0" smtClean="0"/>
              <a:t>right or wrong?</a:t>
            </a:r>
            <a:endParaRPr lang="en-GB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chemeClr val="tx1"/>
                </a:solidFill>
              </a:rPr>
              <a:t>你怎么知道一句经文的翻译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r>
              <a:rPr lang="zh-CN" altLang="en-US" sz="3600" dirty="0" smtClean="0">
                <a:solidFill>
                  <a:schemeClr val="tx1"/>
                </a:solidFill>
              </a:rPr>
              <a:t>是对或是错</a:t>
            </a:r>
            <a:r>
              <a:rPr lang="en-US" altLang="zh-CN" sz="3600" dirty="0" smtClean="0">
                <a:solidFill>
                  <a:schemeClr val="tx1"/>
                </a:solidFill>
              </a:rPr>
              <a:t>?</a:t>
            </a:r>
            <a:endParaRPr lang="en-GB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98935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Conclusion</a:t>
            </a:r>
            <a:endParaRPr lang="en-GB" sz="5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chemeClr val="tx1"/>
                </a:solidFill>
              </a:rPr>
              <a:t>总结</a:t>
            </a:r>
            <a:endParaRPr lang="en-GB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1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Accords with the Bible</a:t>
            </a:r>
            <a:br>
              <a:rPr lang="en-US" dirty="0" smtClean="0"/>
            </a:br>
            <a:r>
              <a:rPr lang="en-US" dirty="0" smtClean="0"/>
              <a:t>or contradicts it?</a:t>
            </a:r>
            <a:endParaRPr lang="en-GB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chemeClr val="tx1"/>
                </a:solidFill>
              </a:rPr>
              <a:t>翻译与圣经相符</a:t>
            </a:r>
            <a:r>
              <a:rPr lang="en-US" altLang="zh-CN" sz="4000" dirty="0" smtClean="0">
                <a:solidFill>
                  <a:schemeClr val="tx1"/>
                </a:solidFill>
              </a:rPr>
              <a:t>?</a:t>
            </a:r>
            <a:endParaRPr lang="en-GB" sz="4000" dirty="0" smtClean="0">
              <a:solidFill>
                <a:schemeClr val="tx1"/>
              </a:solidFill>
            </a:endParaRPr>
          </a:p>
          <a:p>
            <a:r>
              <a:rPr lang="zh-CN" altLang="en-US" sz="4000" dirty="0" smtClean="0">
                <a:solidFill>
                  <a:schemeClr val="tx1"/>
                </a:solidFill>
              </a:rPr>
              <a:t>与圣经矛盾</a:t>
            </a:r>
            <a:r>
              <a:rPr lang="en-US" altLang="zh-CN" sz="4000" dirty="0" smtClean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John 1.1-2                          </a:t>
            </a:r>
            <a:r>
              <a:rPr lang="zh-CN" altLang="en-US" sz="2400" dirty="0" smtClean="0"/>
              <a:t>约翰福音 </a:t>
            </a:r>
            <a:r>
              <a:rPr lang="en-US" altLang="zh-CN" sz="2400" dirty="0" smtClean="0"/>
              <a:t>1.1-2</a:t>
            </a:r>
            <a:endParaRPr lang="en-GB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aseline="30000" dirty="0" smtClean="0"/>
              <a:t>1a   </a:t>
            </a:r>
            <a:r>
              <a:rPr lang="en-GB" dirty="0" smtClean="0"/>
              <a:t>In </a:t>
            </a:r>
            <a:r>
              <a:rPr lang="en-GB" dirty="0"/>
              <a:t>the beginning was the Word, </a:t>
            </a:r>
            <a:endParaRPr lang="en-GB" dirty="0" smtClean="0"/>
          </a:p>
          <a:p>
            <a:pPr>
              <a:buNone/>
            </a:pPr>
            <a:r>
              <a:rPr lang="en-GB" baseline="30000" dirty="0" smtClean="0"/>
              <a:t>1b   </a:t>
            </a:r>
            <a:r>
              <a:rPr lang="en-GB" dirty="0" smtClean="0"/>
              <a:t>and </a:t>
            </a:r>
            <a:r>
              <a:rPr lang="en-GB" dirty="0">
                <a:solidFill>
                  <a:srgbClr val="FF0000"/>
                </a:solidFill>
              </a:rPr>
              <a:t>the Word was with God, 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aseline="30000" dirty="0" smtClean="0"/>
              <a:t>1c   </a:t>
            </a:r>
            <a:r>
              <a:rPr lang="en-GB" dirty="0" smtClean="0">
                <a:solidFill>
                  <a:srgbClr val="FF0000"/>
                </a:solidFill>
              </a:rPr>
              <a:t>and </a:t>
            </a:r>
            <a:r>
              <a:rPr lang="en-GB" dirty="0">
                <a:solidFill>
                  <a:srgbClr val="FF0000"/>
                </a:solidFill>
              </a:rPr>
              <a:t>the Word was God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baseline="30000" dirty="0" smtClean="0"/>
              <a:t>2</a:t>
            </a:r>
            <a:r>
              <a:rPr lang="en-GB" dirty="0" smtClean="0"/>
              <a:t>   He was in the beginning with God.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1a</a:t>
            </a:r>
            <a:r>
              <a:rPr lang="en-GB" altLang="zh-TW" sz="2600" dirty="0" smtClean="0"/>
              <a:t>  </a:t>
            </a:r>
            <a:r>
              <a:rPr lang="zh-TW" altLang="en-US" dirty="0" smtClean="0"/>
              <a:t>太初有道，</a:t>
            </a:r>
            <a:endParaRPr lang="en-GB" altLang="zh-TW" sz="2600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1b</a:t>
            </a:r>
            <a:r>
              <a:rPr lang="en-GB" altLang="zh-TW" sz="2600" dirty="0" smtClean="0"/>
              <a:t>   </a:t>
            </a:r>
            <a:r>
              <a:rPr lang="zh-TW" altLang="en-US" b="1" dirty="0" smtClean="0">
                <a:solidFill>
                  <a:srgbClr val="FF0000"/>
                </a:solidFill>
              </a:rPr>
              <a:t>道與神同在，</a:t>
            </a:r>
            <a:r>
              <a:rPr lang="zh-TW" altLang="en-US" b="1" dirty="0" smtClean="0"/>
              <a:t>       </a:t>
            </a:r>
            <a:endParaRPr lang="en-US" altLang="zh-TW" sz="2600" b="1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1c</a:t>
            </a:r>
            <a:r>
              <a:rPr lang="en-GB" altLang="zh-TW" sz="2600" dirty="0" smtClean="0"/>
              <a:t>   </a:t>
            </a:r>
            <a:r>
              <a:rPr lang="zh-TW" altLang="en-US" b="1" dirty="0" smtClean="0">
                <a:solidFill>
                  <a:srgbClr val="FF0000"/>
                </a:solidFill>
              </a:rPr>
              <a:t>道就是神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sz="26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GB" altLang="zh-TW" sz="2000" dirty="0" smtClean="0"/>
              <a:t>2</a:t>
            </a:r>
            <a:r>
              <a:rPr lang="en-GB" altLang="zh-TW" sz="2600" dirty="0" smtClean="0"/>
              <a:t>     </a:t>
            </a:r>
            <a:r>
              <a:rPr lang="zh-TW" altLang="en-US" dirty="0" smtClean="0"/>
              <a:t>這道太初與神同在。</a:t>
            </a:r>
            <a:endParaRPr lang="en-US" altLang="zh-TW" sz="2600" dirty="0" smtClean="0"/>
          </a:p>
          <a:p>
            <a:pPr>
              <a:buNone/>
            </a:pPr>
            <a:endParaRPr lang="en-GB" sz="2600" dirty="0" smtClean="0"/>
          </a:p>
          <a:p>
            <a:pPr>
              <a:buNone/>
            </a:pPr>
            <a:endParaRPr lang="en-GB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John 1.1-2                          </a:t>
            </a:r>
            <a:r>
              <a:rPr lang="zh-CN" altLang="en-US" sz="2400" dirty="0" smtClean="0"/>
              <a:t>约翰福音 </a:t>
            </a:r>
            <a:r>
              <a:rPr lang="en-US" altLang="zh-CN" sz="2400" dirty="0" smtClean="0"/>
              <a:t>1.1-2</a:t>
            </a:r>
            <a:endParaRPr lang="en-GB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aseline="30000" dirty="0" smtClean="0"/>
              <a:t>1a   </a:t>
            </a:r>
            <a:r>
              <a:rPr lang="en-GB" dirty="0" smtClean="0"/>
              <a:t>In </a:t>
            </a:r>
            <a:r>
              <a:rPr lang="en-GB" dirty="0"/>
              <a:t>the beginning was </a:t>
            </a:r>
            <a:r>
              <a:rPr lang="en-GB" dirty="0">
                <a:solidFill>
                  <a:srgbClr val="FF0000"/>
                </a:solidFill>
              </a:rPr>
              <a:t>the </a:t>
            </a:r>
            <a:r>
              <a:rPr lang="en-GB" dirty="0" smtClean="0">
                <a:solidFill>
                  <a:srgbClr val="FF0000"/>
                </a:solidFill>
              </a:rPr>
              <a:t>Christ</a:t>
            </a:r>
            <a:r>
              <a:rPr lang="en-GB" dirty="0" smtClean="0"/>
              <a:t>, </a:t>
            </a:r>
          </a:p>
          <a:p>
            <a:pPr>
              <a:buNone/>
            </a:pPr>
            <a:r>
              <a:rPr lang="en-GB" baseline="30000" dirty="0" smtClean="0"/>
              <a:t>1b   </a:t>
            </a:r>
            <a:r>
              <a:rPr lang="en-GB" dirty="0" smtClean="0"/>
              <a:t>and </a:t>
            </a:r>
            <a:r>
              <a:rPr lang="en-GB" dirty="0">
                <a:solidFill>
                  <a:srgbClr val="FF0000"/>
                </a:solidFill>
              </a:rPr>
              <a:t>the </a:t>
            </a:r>
            <a:r>
              <a:rPr lang="en-GB" dirty="0" smtClean="0">
                <a:solidFill>
                  <a:srgbClr val="FF0000"/>
                </a:solidFill>
              </a:rPr>
              <a:t>Christ </a:t>
            </a:r>
            <a:r>
              <a:rPr lang="en-GB" dirty="0"/>
              <a:t>was with God, </a:t>
            </a:r>
            <a:endParaRPr lang="en-GB" dirty="0" smtClean="0"/>
          </a:p>
          <a:p>
            <a:pPr>
              <a:buNone/>
            </a:pPr>
            <a:r>
              <a:rPr lang="en-GB" baseline="30000" dirty="0" smtClean="0"/>
              <a:t>1c   </a:t>
            </a:r>
            <a:r>
              <a:rPr lang="en-GB" dirty="0" smtClean="0"/>
              <a:t>and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the </a:t>
            </a:r>
            <a:r>
              <a:rPr lang="en-GB" dirty="0" smtClean="0">
                <a:solidFill>
                  <a:srgbClr val="FF0000"/>
                </a:solidFill>
              </a:rPr>
              <a:t>Christ </a:t>
            </a:r>
            <a:r>
              <a:rPr lang="en-GB" dirty="0"/>
              <a:t>was God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baseline="30000" dirty="0" smtClean="0"/>
              <a:t>2</a:t>
            </a:r>
            <a:r>
              <a:rPr lang="en-GB" dirty="0" smtClean="0"/>
              <a:t>   He was in the beginning with God.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altLang="zh-TW" sz="3200" dirty="0" smtClean="0"/>
              <a:t>1a  </a:t>
            </a:r>
            <a:r>
              <a:rPr lang="zh-TW" altLang="en-US" sz="3200" dirty="0" smtClean="0"/>
              <a:t>太初有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基督</a:t>
            </a:r>
            <a:r>
              <a:rPr lang="zh-TW" altLang="en-US" sz="3200" dirty="0" smtClean="0"/>
              <a:t>，</a:t>
            </a:r>
            <a:endParaRPr lang="en-GB" altLang="zh-TW" sz="3200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sz="3200" dirty="0" smtClean="0"/>
              <a:t>1b</a:t>
            </a:r>
            <a:r>
              <a:rPr lang="zh-CN" altLang="en-US" sz="3200" dirty="0" smtClean="0"/>
              <a:t> 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基督</a:t>
            </a:r>
            <a:r>
              <a:rPr lang="zh-TW" altLang="en-US" sz="3200" dirty="0" smtClean="0"/>
              <a:t>與神同在，       </a:t>
            </a:r>
            <a:endParaRPr lang="en-US" altLang="zh-TW" sz="3200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sz="3200" dirty="0" smtClean="0"/>
              <a:t>1c  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基督</a:t>
            </a:r>
            <a:r>
              <a:rPr lang="zh-TW" altLang="en-US" sz="3200" dirty="0" smtClean="0"/>
              <a:t>就是神。</a:t>
            </a:r>
            <a:endParaRPr lang="en-US" altLang="zh-TW" sz="3200" dirty="0" smtClean="0"/>
          </a:p>
          <a:p>
            <a:pPr>
              <a:lnSpc>
                <a:spcPct val="150000"/>
              </a:lnSpc>
              <a:buNone/>
            </a:pPr>
            <a:r>
              <a:rPr lang="en-GB" altLang="zh-TW" sz="3200" dirty="0" smtClean="0"/>
              <a:t>2   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基督</a:t>
            </a:r>
            <a:r>
              <a:rPr lang="zh-TW" altLang="en-US" sz="3200" dirty="0" smtClean="0"/>
              <a:t>太初與神同在。</a:t>
            </a:r>
            <a:endParaRPr lang="en-US" altLang="zh-TW" sz="3200" dirty="0" smtClean="0"/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endParaRPr lang="en-GB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Psalm 33.6,9                          </a:t>
            </a:r>
            <a:r>
              <a:rPr lang="zh-CN" altLang="en-US" sz="2800" dirty="0" smtClean="0"/>
              <a:t>诗篇</a:t>
            </a:r>
            <a:r>
              <a:rPr lang="en-US" altLang="zh-CN" sz="2800" dirty="0" smtClean="0"/>
              <a:t>33.6,9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 By </a:t>
            </a:r>
            <a:r>
              <a:rPr lang="en-GB" dirty="0" smtClean="0">
                <a:solidFill>
                  <a:srgbClr val="FF0000"/>
                </a:solidFill>
              </a:rPr>
              <a:t>the word </a:t>
            </a:r>
            <a:r>
              <a:rPr lang="en-GB" dirty="0" smtClean="0"/>
              <a:t>of Yahweh the heavens were made, and all their host by the breath of His mouth.</a:t>
            </a:r>
          </a:p>
          <a:p>
            <a:pPr>
              <a:buNone/>
            </a:pPr>
            <a:r>
              <a:rPr lang="en-GB" dirty="0" smtClean="0"/>
              <a:t>    For He </a:t>
            </a:r>
            <a:r>
              <a:rPr lang="en-GB" dirty="0" smtClean="0">
                <a:solidFill>
                  <a:srgbClr val="FF0000"/>
                </a:solidFill>
              </a:rPr>
              <a:t>spoke</a:t>
            </a:r>
            <a:r>
              <a:rPr lang="en-GB" dirty="0" smtClean="0"/>
              <a:t>, and it came to be; He commanded, and it stood firm.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3200" dirty="0" smtClean="0"/>
              <a:t>    </a:t>
            </a:r>
            <a:r>
              <a:rPr lang="zh-TW" altLang="en-US" sz="3600" dirty="0" smtClean="0"/>
              <a:t>諸天藉著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雅伟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的話</a:t>
            </a:r>
            <a:r>
              <a:rPr lang="zh-TW" altLang="en-US" sz="3600" dirty="0" smtClean="0"/>
              <a:t>而造，</a:t>
            </a:r>
            <a:endParaRPr lang="en-US" altLang="zh-TW" sz="3600" dirty="0" smtClean="0"/>
          </a:p>
          <a:p>
            <a:pPr>
              <a:buNone/>
            </a:pPr>
            <a:r>
              <a:rPr lang="en-US" altLang="zh-TW" sz="3600" dirty="0" smtClean="0"/>
              <a:t>    </a:t>
            </a:r>
            <a:r>
              <a:rPr lang="zh-TW" altLang="en-US" sz="3600" dirty="0" smtClean="0"/>
              <a:t>天上的萬象藉著他口中的氣而成。</a:t>
            </a:r>
            <a:endParaRPr lang="en-US" altLang="zh-TW" sz="3600" dirty="0" smtClean="0"/>
          </a:p>
          <a:p>
            <a:pPr>
              <a:buNone/>
            </a:pPr>
            <a:r>
              <a:rPr lang="en-US" altLang="zh-TW" sz="3600" dirty="0" smtClean="0"/>
              <a:t>     </a:t>
            </a:r>
            <a:r>
              <a:rPr lang="zh-TW" altLang="en-US" sz="3600" dirty="0" smtClean="0"/>
              <a:t>因為他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說</a:t>
            </a:r>
            <a:r>
              <a:rPr lang="zh-TW" altLang="en-US" sz="3600" dirty="0" smtClean="0"/>
              <a:t>有，就有；命立，就立。</a:t>
            </a:r>
            <a:endParaRPr lang="en-US" altLang="zh-TW" sz="3600" dirty="0" smtClean="0"/>
          </a:p>
          <a:p>
            <a:pPr>
              <a:buNone/>
            </a:pPr>
            <a:endParaRPr lang="en-GB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Isaiah 44.24                        </a:t>
            </a:r>
            <a:r>
              <a:rPr lang="zh-CN" altLang="en-US" sz="2800" dirty="0" smtClean="0"/>
              <a:t>以赛亚书</a:t>
            </a:r>
            <a:r>
              <a:rPr lang="en-US" altLang="zh-CN" sz="2800" dirty="0" smtClean="0"/>
              <a:t> 44.24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000" dirty="0" smtClean="0"/>
              <a:t>    Thus says Yahweh,</a:t>
            </a:r>
          </a:p>
          <a:p>
            <a:pPr>
              <a:buNone/>
            </a:pPr>
            <a:r>
              <a:rPr lang="en-GB" sz="3000" dirty="0" smtClean="0"/>
              <a:t>   “I am Yahweh, who made all things, who </a:t>
            </a:r>
            <a:r>
              <a:rPr lang="en-GB" sz="3000" dirty="0" smtClean="0">
                <a:solidFill>
                  <a:srgbClr val="FF0000"/>
                </a:solidFill>
              </a:rPr>
              <a:t>alone</a:t>
            </a:r>
            <a:r>
              <a:rPr lang="en-GB" sz="3000" dirty="0" smtClean="0"/>
              <a:t> stretched out the heavens, who </a:t>
            </a:r>
            <a:r>
              <a:rPr lang="en-GB" sz="3000" dirty="0" smtClean="0">
                <a:solidFill>
                  <a:srgbClr val="FF0000"/>
                </a:solidFill>
              </a:rPr>
              <a:t>by myself</a:t>
            </a:r>
            <a:r>
              <a:rPr lang="en-GB" sz="3000" dirty="0" smtClean="0"/>
              <a:t> spread out the earth.”</a:t>
            </a:r>
            <a:endParaRPr lang="en-GB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    </a:t>
            </a:r>
            <a:r>
              <a:rPr lang="zh-CN" altLang="en-US" sz="3600" dirty="0" smtClean="0"/>
              <a:t>雅伟这样说</a:t>
            </a:r>
            <a:r>
              <a:rPr lang="en-US" altLang="zh-CN" sz="3600" dirty="0" smtClean="0"/>
              <a:t>: </a:t>
            </a:r>
          </a:p>
          <a:p>
            <a:pPr>
              <a:buNone/>
            </a:pPr>
            <a:r>
              <a:rPr lang="en-US" altLang="zh-CN" sz="3600" dirty="0" smtClean="0"/>
              <a:t>   “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我雅伟</a:t>
            </a:r>
            <a:r>
              <a:rPr lang="zh-CN" altLang="en-US" sz="3600" dirty="0" smtClean="0"/>
              <a:t>是创造万物的</a:t>
            </a:r>
            <a:r>
              <a:rPr lang="en-US" altLang="zh-CN" sz="3600" dirty="0" smtClean="0"/>
              <a:t>, </a:t>
            </a:r>
            <a:r>
              <a:rPr lang="zh-CN" altLang="en-US" sz="3600" dirty="0" smtClean="0"/>
              <a:t>我是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独自</a:t>
            </a:r>
            <a:r>
              <a:rPr lang="zh-CN" altLang="en-US" sz="3600" dirty="0" smtClean="0"/>
              <a:t>展开诸天</a:t>
            </a:r>
            <a:r>
              <a:rPr lang="en-US" altLang="zh-CN" sz="3600" dirty="0" smtClean="0"/>
              <a:t>, </a:t>
            </a:r>
          </a:p>
          <a:p>
            <a:pPr>
              <a:buNone/>
            </a:pPr>
            <a:r>
              <a:rPr lang="en-US" altLang="zh-CN" sz="3600" dirty="0" smtClean="0"/>
              <a:t>    </a:t>
            </a:r>
            <a:r>
              <a:rPr lang="zh-CN" altLang="en-US" sz="3600" dirty="0" smtClean="0"/>
              <a:t>铺张大地的</a:t>
            </a:r>
            <a:r>
              <a:rPr lang="en-US" altLang="zh-CN" sz="3600" dirty="0" smtClean="0"/>
              <a:t>.”</a:t>
            </a:r>
            <a:endParaRPr lang="en-GB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Isaiah 45.18                         </a:t>
            </a:r>
            <a:r>
              <a:rPr lang="zh-CN" altLang="en-US" sz="2800" dirty="0" smtClean="0"/>
              <a:t>以赛亚书</a:t>
            </a:r>
            <a:r>
              <a:rPr lang="en-US" altLang="zh-CN" sz="2800" dirty="0" smtClean="0"/>
              <a:t> 45.18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000" dirty="0" smtClean="0"/>
              <a:t>    Thus says Yahweh, who created the heavens, who formed the earth and made it:   “I am Yahweh, and </a:t>
            </a:r>
            <a:r>
              <a:rPr lang="en-GB" sz="3000" dirty="0" smtClean="0">
                <a:solidFill>
                  <a:srgbClr val="FF0000"/>
                </a:solidFill>
              </a:rPr>
              <a:t>there is no other</a:t>
            </a:r>
            <a:r>
              <a:rPr lang="en-GB" sz="3000" dirty="0" smtClean="0"/>
              <a:t>.”</a:t>
            </a:r>
            <a:endParaRPr lang="en-GB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67333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600" dirty="0" smtClean="0"/>
              <a:t>    </a:t>
            </a:r>
            <a:r>
              <a:rPr lang="zh-CN" altLang="en-US" sz="3600" dirty="0" smtClean="0"/>
              <a:t>创造诸天</a:t>
            </a:r>
            <a:r>
              <a:rPr lang="en-US" altLang="zh-CN" sz="3600" dirty="0" smtClean="0"/>
              <a:t>, </a:t>
            </a:r>
            <a:r>
              <a:rPr lang="zh-CN" altLang="en-US" sz="3600" dirty="0" smtClean="0"/>
              <a:t>造成大地的雅伟</a:t>
            </a:r>
            <a:r>
              <a:rPr lang="en-US" altLang="zh-CN" sz="3600" dirty="0" smtClean="0"/>
              <a:t>, </a:t>
            </a:r>
            <a:r>
              <a:rPr lang="zh-CN" altLang="en-US" sz="3600" dirty="0" smtClean="0"/>
              <a:t>他这样说</a:t>
            </a:r>
            <a:r>
              <a:rPr lang="en-US" altLang="zh-CN" sz="3600" dirty="0" smtClean="0"/>
              <a:t>:   “</a:t>
            </a:r>
            <a:r>
              <a:rPr lang="zh-CN" altLang="en-US" sz="3600" dirty="0" smtClean="0"/>
              <a:t>我是雅伟</a:t>
            </a:r>
            <a:r>
              <a:rPr lang="en-US" altLang="zh-CN" sz="3600" dirty="0" smtClean="0"/>
              <a:t>, 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再没有别的神</a:t>
            </a:r>
            <a:r>
              <a:rPr lang="en-US" altLang="zh-CN" sz="3600" dirty="0" smtClean="0"/>
              <a:t>.”</a:t>
            </a:r>
            <a:endParaRPr lang="en-GB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1554</Words>
  <Application>Microsoft Office PowerPoint</Application>
  <PresentationFormat>On-screen Show (4:3)</PresentationFormat>
  <Paragraphs>177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John 1.1-2              约翰福音 1.1-2</vt:lpstr>
      <vt:lpstr>John 1.1-2                          约翰福音 1.1-2</vt:lpstr>
      <vt:lpstr>How do you know a translation is  right or wrong?</vt:lpstr>
      <vt:lpstr>1 Accords with the Bible or contradicts it?</vt:lpstr>
      <vt:lpstr>John 1.1-2                          约翰福音 1.1-2</vt:lpstr>
      <vt:lpstr>John 1.1-2                          约翰福音 1.1-2</vt:lpstr>
      <vt:lpstr>Psalm 33.6,9                          诗篇33.6,9</vt:lpstr>
      <vt:lpstr>Isaiah 44.24                        以赛亚书 44.24</vt:lpstr>
      <vt:lpstr>Isaiah 45.18                         以赛亚书 45.18</vt:lpstr>
      <vt:lpstr>2 If a translation makes sense, it’s right.  If it doesn’t make sense, it’s wrong.</vt:lpstr>
      <vt:lpstr>John 1.1                             约翰福音 1.1</vt:lpstr>
      <vt:lpstr>3  If a translation is forced, it’s wrong. If it’s straightforward, it’s right.</vt:lpstr>
      <vt:lpstr>John 1.1                             约翰福音 1.1</vt:lpstr>
      <vt:lpstr>John 1.1-2              约翰福音 1.1-2</vt:lpstr>
      <vt:lpstr>4 What do standard lexicons say?</vt:lpstr>
      <vt:lpstr>4 Can πρὸς mean “with”  or “reference to”? Or both?</vt:lpstr>
      <vt:lpstr>Gospel of John 1.1              约翰福音 1.1</vt:lpstr>
      <vt:lpstr>PowerPoint Presentation</vt:lpstr>
      <vt:lpstr>PowerPoint Presentation</vt:lpstr>
      <vt:lpstr> John 1.29                               约翰福音 1.29 </vt:lpstr>
      <vt:lpstr> Gospel of John 2.3                   约翰福音 2.3 </vt:lpstr>
      <vt:lpstr>Mark 14.49                     马可福音 14.49 </vt:lpstr>
      <vt:lpstr>Mark 12.12                     马可福音 12.12 </vt:lpstr>
      <vt:lpstr> Romans 15.17                               罗马书 15.17 </vt:lpstr>
      <vt:lpstr>   Hebrews  5.1                              希伯来书   5.1 </vt:lpstr>
      <vt:lpstr>PowerPoint Presentation</vt:lpstr>
      <vt:lpstr>PowerPoint Presentation</vt:lpstr>
      <vt:lpstr> Gospel of John 3.2                   约翰福音 3.2 </vt:lpstr>
      <vt:lpstr>John 1.1-2              约翰福音 1.1-2</vt:lpstr>
      <vt:lpstr>Conclusion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</dc:creator>
  <cp:lastModifiedBy>KH</cp:lastModifiedBy>
  <cp:revision>227</cp:revision>
  <dcterms:created xsi:type="dcterms:W3CDTF">2015-07-28T17:11:12Z</dcterms:created>
  <dcterms:modified xsi:type="dcterms:W3CDTF">2016-11-22T11:31:18Z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